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783388"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02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6" name="Holder 6"/>
          <p:cNvSpPr>
            <a:spLocks noGrp="1"/>
          </p:cNvSpPr>
          <p:nvPr>
            <p:ph type="sldNum" sz="quarter" idx="7"/>
          </p:nvPr>
        </p:nvSpPr>
        <p:spPr/>
        <p:txBody>
          <a:bodyPr lIns="0" tIns="0" rIns="0" bIns="0"/>
          <a:lstStyle>
            <a:lvl1pPr>
              <a:defRPr sz="1100" b="1" i="0">
                <a:solidFill>
                  <a:srgbClr val="465377"/>
                </a:solidFill>
                <a:latin typeface="Verdana"/>
                <a:cs typeface="Verdana"/>
              </a:defRPr>
            </a:lvl1pPr>
          </a:lstStyle>
          <a:p>
            <a:pPr marL="38100">
              <a:lnSpc>
                <a:spcPct val="100000"/>
              </a:lnSpc>
              <a:spcBef>
                <a:spcPts val="110"/>
              </a:spcBef>
            </a:pPr>
            <a:fld id="{81D60167-4931-47E6-BA6A-407CBD079E47}" type="slidenum">
              <a:rPr dirty="0"/>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6" name="Holder 6"/>
          <p:cNvSpPr>
            <a:spLocks noGrp="1"/>
          </p:cNvSpPr>
          <p:nvPr>
            <p:ph type="sldNum" sz="quarter" idx="7"/>
          </p:nvPr>
        </p:nvSpPr>
        <p:spPr/>
        <p:txBody>
          <a:bodyPr lIns="0" tIns="0" rIns="0" bIns="0"/>
          <a:lstStyle>
            <a:lvl1pPr>
              <a:defRPr sz="1100" b="1" i="0">
                <a:solidFill>
                  <a:srgbClr val="465377"/>
                </a:solidFill>
                <a:latin typeface="Verdana"/>
                <a:cs typeface="Verdana"/>
              </a:defRPr>
            </a:lvl1pPr>
          </a:lstStyle>
          <a:p>
            <a:pPr marL="38100">
              <a:lnSpc>
                <a:spcPct val="100000"/>
              </a:lnSpc>
              <a:spcBef>
                <a:spcPts val="110"/>
              </a:spcBef>
            </a:pPr>
            <a:fld id="{81D60167-4931-47E6-BA6A-407CBD079E47}" type="slidenum">
              <a:rPr dirty="0"/>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7" name="Holder 7"/>
          <p:cNvSpPr>
            <a:spLocks noGrp="1"/>
          </p:cNvSpPr>
          <p:nvPr>
            <p:ph type="sldNum" sz="quarter" idx="7"/>
          </p:nvPr>
        </p:nvSpPr>
        <p:spPr/>
        <p:txBody>
          <a:bodyPr lIns="0" tIns="0" rIns="0" bIns="0"/>
          <a:lstStyle>
            <a:lvl1pPr>
              <a:defRPr sz="1100" b="1" i="0">
                <a:solidFill>
                  <a:srgbClr val="465377"/>
                </a:solidFill>
                <a:latin typeface="Verdana"/>
                <a:cs typeface="Verdana"/>
              </a:defRPr>
            </a:lvl1pPr>
          </a:lstStyle>
          <a:p>
            <a:pPr marL="38100">
              <a:lnSpc>
                <a:spcPct val="100000"/>
              </a:lnSpc>
              <a:spcBef>
                <a:spcPts val="110"/>
              </a:spcBef>
            </a:pPr>
            <a:fld id="{81D60167-4931-47E6-BA6A-407CBD079E47}" type="slidenum">
              <a:rPr dirty="0"/>
              <a:t>‹Nr.›</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5" name="Holder 5"/>
          <p:cNvSpPr>
            <a:spLocks noGrp="1"/>
          </p:cNvSpPr>
          <p:nvPr>
            <p:ph type="sldNum" sz="quarter" idx="7"/>
          </p:nvPr>
        </p:nvSpPr>
        <p:spPr/>
        <p:txBody>
          <a:bodyPr lIns="0" tIns="0" rIns="0" bIns="0"/>
          <a:lstStyle>
            <a:lvl1pPr>
              <a:defRPr sz="1100" b="1" i="0">
                <a:solidFill>
                  <a:srgbClr val="465377"/>
                </a:solidFill>
                <a:latin typeface="Verdana"/>
                <a:cs typeface="Verdana"/>
              </a:defRPr>
            </a:lvl1pPr>
          </a:lstStyle>
          <a:p>
            <a:pPr marL="38100">
              <a:lnSpc>
                <a:spcPct val="100000"/>
              </a:lnSpc>
              <a:spcBef>
                <a:spcPts val="110"/>
              </a:spcBef>
            </a:pPr>
            <a:fld id="{81D60167-4931-47E6-BA6A-407CBD079E47}" type="slidenum">
              <a:rPr dirty="0"/>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23076"/>
            <a:ext cx="12192000" cy="535305"/>
          </a:xfrm>
          <a:custGeom>
            <a:avLst/>
            <a:gdLst/>
            <a:ahLst/>
            <a:cxnLst/>
            <a:rect l="l" t="t" r="r" b="b"/>
            <a:pathLst>
              <a:path w="12192000" h="535304">
                <a:moveTo>
                  <a:pt x="12192000" y="0"/>
                </a:moveTo>
                <a:lnTo>
                  <a:pt x="0" y="0"/>
                </a:lnTo>
                <a:lnTo>
                  <a:pt x="0" y="534923"/>
                </a:lnTo>
                <a:lnTo>
                  <a:pt x="12192000" y="534923"/>
                </a:lnTo>
                <a:lnTo>
                  <a:pt x="12192000" y="0"/>
                </a:lnTo>
                <a:close/>
              </a:path>
            </a:pathLst>
          </a:custGeom>
          <a:solidFill>
            <a:srgbClr val="F79546"/>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653575" y="5317245"/>
            <a:ext cx="803699" cy="906885"/>
          </a:xfrm>
          <a:prstGeom prst="rect">
            <a:avLst/>
          </a:prstGeom>
        </p:spPr>
      </p:pic>
      <p:pic>
        <p:nvPicPr>
          <p:cNvPr id="18" name="bg object 18"/>
          <p:cNvPicPr/>
          <p:nvPr/>
        </p:nvPicPr>
        <p:blipFill>
          <a:blip r:embed="rId3" cstate="print"/>
          <a:stretch>
            <a:fillRect/>
          </a:stretch>
        </p:blipFill>
        <p:spPr>
          <a:xfrm>
            <a:off x="10552510" y="5456763"/>
            <a:ext cx="1430660" cy="627862"/>
          </a:xfrm>
          <a:prstGeom prst="rect">
            <a:avLst/>
          </a:prstGeom>
        </p:spPr>
      </p:pic>
      <p:pic>
        <p:nvPicPr>
          <p:cNvPr id="19" name="bg object 19"/>
          <p:cNvPicPr/>
          <p:nvPr/>
        </p:nvPicPr>
        <p:blipFill>
          <a:blip r:embed="rId4" cstate="print"/>
          <a:stretch>
            <a:fillRect/>
          </a:stretch>
        </p:blipFill>
        <p:spPr>
          <a:xfrm>
            <a:off x="9692640" y="4462271"/>
            <a:ext cx="2278379" cy="762000"/>
          </a:xfrm>
          <a:prstGeom prst="rect">
            <a:avLst/>
          </a:prstGeom>
        </p:spPr>
      </p:pic>
      <p:sp>
        <p:nvSpPr>
          <p:cNvPr id="20" name="bg object 20"/>
          <p:cNvSpPr/>
          <p:nvPr/>
        </p:nvSpPr>
        <p:spPr>
          <a:xfrm>
            <a:off x="0" y="1656588"/>
            <a:ext cx="12192000" cy="2007235"/>
          </a:xfrm>
          <a:custGeom>
            <a:avLst/>
            <a:gdLst/>
            <a:ahLst/>
            <a:cxnLst/>
            <a:rect l="l" t="t" r="r" b="b"/>
            <a:pathLst>
              <a:path w="12192000" h="2007235">
                <a:moveTo>
                  <a:pt x="12192000" y="0"/>
                </a:moveTo>
                <a:lnTo>
                  <a:pt x="0" y="0"/>
                </a:lnTo>
                <a:lnTo>
                  <a:pt x="0" y="2007108"/>
                </a:lnTo>
                <a:lnTo>
                  <a:pt x="12192000" y="2007108"/>
                </a:lnTo>
                <a:lnTo>
                  <a:pt x="12192000" y="0"/>
                </a:lnTo>
                <a:close/>
              </a:path>
            </a:pathLst>
          </a:custGeom>
          <a:solidFill>
            <a:srgbClr val="AEAEA4"/>
          </a:solidFill>
        </p:spPr>
        <p:txBody>
          <a:bodyPr wrap="square" lIns="0" tIns="0" rIns="0" bIns="0" rtlCol="0"/>
          <a:lstStyle/>
          <a:p>
            <a:endParaRPr/>
          </a:p>
        </p:txBody>
      </p:sp>
      <p:sp>
        <p:nvSpPr>
          <p:cNvPr id="21" name="bg object 21"/>
          <p:cNvSpPr/>
          <p:nvPr/>
        </p:nvSpPr>
        <p:spPr>
          <a:xfrm>
            <a:off x="0" y="1656588"/>
            <a:ext cx="12192000" cy="2007235"/>
          </a:xfrm>
          <a:custGeom>
            <a:avLst/>
            <a:gdLst/>
            <a:ahLst/>
            <a:cxnLst/>
            <a:rect l="l" t="t" r="r" b="b"/>
            <a:pathLst>
              <a:path w="12192000" h="2007235">
                <a:moveTo>
                  <a:pt x="0" y="2007108"/>
                </a:moveTo>
                <a:lnTo>
                  <a:pt x="12192000" y="2007108"/>
                </a:lnTo>
                <a:lnTo>
                  <a:pt x="12192000" y="0"/>
                </a:lnTo>
                <a:lnTo>
                  <a:pt x="0" y="0"/>
                </a:lnTo>
                <a:lnTo>
                  <a:pt x="0" y="2007108"/>
                </a:lnTo>
                <a:close/>
              </a:path>
            </a:pathLst>
          </a:custGeom>
          <a:ln w="12192">
            <a:solidFill>
              <a:srgbClr val="AEAEA4"/>
            </a:solidFill>
          </a:ln>
        </p:spPr>
        <p:txBody>
          <a:bodyPr wrap="square" lIns="0" tIns="0" rIns="0" bIns="0" rtlCol="0"/>
          <a:lstStyle/>
          <a:p>
            <a:endParaRPr/>
          </a:p>
        </p:txBody>
      </p:sp>
      <p:pic>
        <p:nvPicPr>
          <p:cNvPr id="22" name="bg object 22"/>
          <p:cNvPicPr/>
          <p:nvPr/>
        </p:nvPicPr>
        <p:blipFill>
          <a:blip r:embed="rId5" cstate="print"/>
          <a:stretch>
            <a:fillRect/>
          </a:stretch>
        </p:blipFill>
        <p:spPr>
          <a:xfrm>
            <a:off x="0" y="1851660"/>
            <a:ext cx="2988563" cy="1641348"/>
          </a:xfrm>
          <a:prstGeom prst="rect">
            <a:avLst/>
          </a:prstGeom>
        </p:spPr>
      </p:pic>
      <p:pic>
        <p:nvPicPr>
          <p:cNvPr id="23" name="bg object 23"/>
          <p:cNvPicPr/>
          <p:nvPr/>
        </p:nvPicPr>
        <p:blipFill>
          <a:blip r:embed="rId6" cstate="print"/>
          <a:stretch>
            <a:fillRect/>
          </a:stretch>
        </p:blipFill>
        <p:spPr>
          <a:xfrm>
            <a:off x="2924555" y="1842516"/>
            <a:ext cx="9072372" cy="165049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4" name="Holder 4"/>
          <p:cNvSpPr>
            <a:spLocks noGrp="1"/>
          </p:cNvSpPr>
          <p:nvPr>
            <p:ph type="sldNum" sz="quarter" idx="7"/>
          </p:nvPr>
        </p:nvSpPr>
        <p:spPr/>
        <p:txBody>
          <a:bodyPr lIns="0" tIns="0" rIns="0" bIns="0"/>
          <a:lstStyle>
            <a:lvl1pPr>
              <a:defRPr sz="1100" b="1" i="0">
                <a:solidFill>
                  <a:srgbClr val="465377"/>
                </a:solidFill>
                <a:latin typeface="Verdana"/>
                <a:cs typeface="Verdana"/>
              </a:defRPr>
            </a:lvl1pPr>
          </a:lstStyle>
          <a:p>
            <a:pPr marL="38100">
              <a:lnSpc>
                <a:spcPct val="100000"/>
              </a:lnSpc>
              <a:spcBef>
                <a:spcPts val="110"/>
              </a:spcBef>
            </a:pPr>
            <a:fld id="{81D60167-4931-47E6-BA6A-407CBD079E47}" type="slidenum">
              <a:rPr dirty="0"/>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23076"/>
            <a:ext cx="12192000" cy="535305"/>
          </a:xfrm>
          <a:custGeom>
            <a:avLst/>
            <a:gdLst/>
            <a:ahLst/>
            <a:cxnLst/>
            <a:rect l="l" t="t" r="r" b="b"/>
            <a:pathLst>
              <a:path w="12192000" h="535304">
                <a:moveTo>
                  <a:pt x="12192000" y="0"/>
                </a:moveTo>
                <a:lnTo>
                  <a:pt x="0" y="0"/>
                </a:lnTo>
                <a:lnTo>
                  <a:pt x="0" y="534923"/>
                </a:lnTo>
                <a:lnTo>
                  <a:pt x="12192000" y="534923"/>
                </a:lnTo>
                <a:lnTo>
                  <a:pt x="12192000" y="0"/>
                </a:lnTo>
                <a:close/>
              </a:path>
            </a:pathLst>
          </a:custGeom>
          <a:solidFill>
            <a:srgbClr val="F79546"/>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9653575" y="5317245"/>
            <a:ext cx="803699" cy="906885"/>
          </a:xfrm>
          <a:prstGeom prst="rect">
            <a:avLst/>
          </a:prstGeom>
        </p:spPr>
      </p:pic>
      <p:pic>
        <p:nvPicPr>
          <p:cNvPr id="18" name="bg object 18"/>
          <p:cNvPicPr/>
          <p:nvPr/>
        </p:nvPicPr>
        <p:blipFill>
          <a:blip r:embed="rId8" cstate="print"/>
          <a:stretch>
            <a:fillRect/>
          </a:stretch>
        </p:blipFill>
        <p:spPr>
          <a:xfrm>
            <a:off x="10552510" y="5456763"/>
            <a:ext cx="1430660" cy="627862"/>
          </a:xfrm>
          <a:prstGeom prst="rect">
            <a:avLst/>
          </a:prstGeom>
        </p:spPr>
      </p:pic>
      <p:pic>
        <p:nvPicPr>
          <p:cNvPr id="19" name="bg object 19"/>
          <p:cNvPicPr/>
          <p:nvPr/>
        </p:nvPicPr>
        <p:blipFill>
          <a:blip r:embed="rId9" cstate="print"/>
          <a:stretch>
            <a:fillRect/>
          </a:stretch>
        </p:blipFill>
        <p:spPr>
          <a:xfrm>
            <a:off x="9692640" y="4462271"/>
            <a:ext cx="2278379" cy="762000"/>
          </a:xfrm>
          <a:prstGeom prst="rect">
            <a:avLst/>
          </a:prstGeom>
        </p:spPr>
      </p:pic>
      <p:sp>
        <p:nvSpPr>
          <p:cNvPr id="2" name="Holder 2"/>
          <p:cNvSpPr>
            <a:spLocks noGrp="1"/>
          </p:cNvSpPr>
          <p:nvPr>
            <p:ph type="title"/>
          </p:nvPr>
        </p:nvSpPr>
        <p:spPr>
          <a:xfrm>
            <a:off x="220090" y="413969"/>
            <a:ext cx="11751818" cy="391795"/>
          </a:xfrm>
          <a:prstGeom prst="rect">
            <a:avLst/>
          </a:prstGeom>
        </p:spPr>
        <p:txBody>
          <a:bodyPr wrap="square" lIns="0" tIns="0" rIns="0" bIns="0">
            <a:spAutoFit/>
          </a:bodyPr>
          <a:lstStyle>
            <a:lvl1pPr>
              <a:defRPr sz="2400" b="0" i="0">
                <a:solidFill>
                  <a:schemeClr val="bg1"/>
                </a:solidFill>
                <a:latin typeface="Verdana"/>
                <a:cs typeface="Verdana"/>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4/22/2022</a:t>
            </a:fld>
            <a:endParaRPr lang="en-US"/>
          </a:p>
        </p:txBody>
      </p:sp>
      <p:sp>
        <p:nvSpPr>
          <p:cNvPr id="6" name="Holder 6"/>
          <p:cNvSpPr>
            <a:spLocks noGrp="1"/>
          </p:cNvSpPr>
          <p:nvPr>
            <p:ph type="sldNum" sz="quarter" idx="7"/>
          </p:nvPr>
        </p:nvSpPr>
        <p:spPr>
          <a:xfrm>
            <a:off x="11768963" y="6493417"/>
            <a:ext cx="188595" cy="196215"/>
          </a:xfrm>
          <a:prstGeom prst="rect">
            <a:avLst/>
          </a:prstGeom>
        </p:spPr>
        <p:txBody>
          <a:bodyPr wrap="square" lIns="0" tIns="0" rIns="0" bIns="0">
            <a:spAutoFit/>
          </a:bodyPr>
          <a:lstStyle>
            <a:lvl1pPr>
              <a:defRPr sz="1100" b="1" i="0">
                <a:solidFill>
                  <a:srgbClr val="465377"/>
                </a:solidFill>
                <a:latin typeface="Verdana"/>
                <a:cs typeface="Verdana"/>
              </a:defRPr>
            </a:lvl1pPr>
          </a:lstStyle>
          <a:p>
            <a:pPr marL="38100">
              <a:lnSpc>
                <a:spcPct val="100000"/>
              </a:lnSpc>
              <a:spcBef>
                <a:spcPts val="110"/>
              </a:spcBef>
            </a:pPr>
            <a:fld id="{81D60167-4931-47E6-BA6A-407CBD079E47}" type="slidenum">
              <a:rPr dirty="0"/>
              <a:t>‹Nr.›</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jpg"/><Relationship Id="rId18" Type="http://schemas.openxmlformats.org/officeDocument/2006/relationships/image" Target="../media/image28.jpg"/><Relationship Id="rId3" Type="http://schemas.openxmlformats.org/officeDocument/2006/relationships/image" Target="../media/image13.jpg"/><Relationship Id="rId21" Type="http://schemas.openxmlformats.org/officeDocument/2006/relationships/image" Target="../media/image31.jpg"/><Relationship Id="rId7" Type="http://schemas.openxmlformats.org/officeDocument/2006/relationships/image" Target="../media/image17.jpg"/><Relationship Id="rId12" Type="http://schemas.openxmlformats.org/officeDocument/2006/relationships/image" Target="../media/image22.jpg"/><Relationship Id="rId17" Type="http://schemas.openxmlformats.org/officeDocument/2006/relationships/image" Target="../media/image27.jpg"/><Relationship Id="rId2" Type="http://schemas.openxmlformats.org/officeDocument/2006/relationships/image" Target="../media/image12.jpg"/><Relationship Id="rId16" Type="http://schemas.openxmlformats.org/officeDocument/2006/relationships/image" Target="../media/image26.jpg"/><Relationship Id="rId20"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jpg"/><Relationship Id="rId24" Type="http://schemas.openxmlformats.org/officeDocument/2006/relationships/image" Target="../media/image34.png"/><Relationship Id="rId5" Type="http://schemas.openxmlformats.org/officeDocument/2006/relationships/image" Target="../media/image15.jpg"/><Relationship Id="rId15" Type="http://schemas.openxmlformats.org/officeDocument/2006/relationships/image" Target="../media/image25.jpg"/><Relationship Id="rId23" Type="http://schemas.openxmlformats.org/officeDocument/2006/relationships/image" Target="../media/image33.jpg"/><Relationship Id="rId10" Type="http://schemas.openxmlformats.org/officeDocument/2006/relationships/image" Target="../media/image20.png"/><Relationship Id="rId19" Type="http://schemas.openxmlformats.org/officeDocument/2006/relationships/image" Target="../media/image29.jpg"/><Relationship Id="rId4" Type="http://schemas.openxmlformats.org/officeDocument/2006/relationships/image" Target="../media/image14.jpg"/><Relationship Id="rId9" Type="http://schemas.openxmlformats.org/officeDocument/2006/relationships/image" Target="../media/image19.jpg"/><Relationship Id="rId14" Type="http://schemas.openxmlformats.org/officeDocument/2006/relationships/image" Target="../media/image24.jpg"/><Relationship Id="rId22"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1302" y="3828033"/>
            <a:ext cx="11042498" cy="382156"/>
          </a:xfrm>
          <a:prstGeom prst="rect">
            <a:avLst/>
          </a:prstGeom>
        </p:spPr>
        <p:txBody>
          <a:bodyPr vert="horz" wrap="square" lIns="0" tIns="12700" rIns="0" bIns="0" rtlCol="0">
            <a:spAutoFit/>
          </a:bodyPr>
          <a:lstStyle/>
          <a:p>
            <a:pPr marL="12700">
              <a:lnSpc>
                <a:spcPct val="100000"/>
              </a:lnSpc>
              <a:spcBef>
                <a:spcPts val="100"/>
              </a:spcBef>
            </a:pPr>
            <a:r>
              <a:rPr lang="de-DE" sz="2400" b="1" dirty="0" err="1">
                <a:solidFill>
                  <a:srgbClr val="505454"/>
                </a:solidFill>
                <a:latin typeface="Verdana"/>
                <a:cs typeface="Verdana"/>
              </a:rPr>
              <a:t>Travail</a:t>
            </a:r>
            <a:r>
              <a:rPr lang="de-DE" sz="2400" b="1" dirty="0">
                <a:solidFill>
                  <a:srgbClr val="505454"/>
                </a:solidFill>
                <a:latin typeface="Verdana"/>
                <a:cs typeface="Verdana"/>
              </a:rPr>
              <a:t> de </a:t>
            </a:r>
            <a:r>
              <a:rPr lang="de-DE" sz="2400" b="1" dirty="0" err="1">
                <a:solidFill>
                  <a:srgbClr val="505454"/>
                </a:solidFill>
                <a:latin typeface="Verdana"/>
                <a:cs typeface="Verdana"/>
              </a:rPr>
              <a:t>jeunesse</a:t>
            </a:r>
            <a:r>
              <a:rPr lang="de-DE" sz="2400" b="1" dirty="0">
                <a:solidFill>
                  <a:srgbClr val="505454"/>
                </a:solidFill>
                <a:latin typeface="Verdana"/>
                <a:cs typeface="Verdana"/>
              </a:rPr>
              <a:t> </a:t>
            </a:r>
            <a:r>
              <a:rPr lang="de-DE" sz="2400" b="1" dirty="0" err="1">
                <a:solidFill>
                  <a:srgbClr val="505454"/>
                </a:solidFill>
                <a:latin typeface="Verdana"/>
                <a:cs typeface="Verdana"/>
              </a:rPr>
              <a:t>dans</a:t>
            </a:r>
            <a:r>
              <a:rPr lang="de-DE" sz="2400" b="1" dirty="0">
                <a:solidFill>
                  <a:srgbClr val="505454"/>
                </a:solidFill>
                <a:latin typeface="Verdana"/>
                <a:cs typeface="Verdana"/>
              </a:rPr>
              <a:t> le </a:t>
            </a:r>
            <a:r>
              <a:rPr lang="de-DE" sz="2400" b="1" dirty="0" err="1">
                <a:solidFill>
                  <a:srgbClr val="505454"/>
                </a:solidFill>
                <a:latin typeface="Verdana"/>
                <a:cs typeface="Verdana"/>
              </a:rPr>
              <a:t>district</a:t>
            </a:r>
            <a:r>
              <a:rPr lang="de-DE" sz="2400" b="1" dirty="0">
                <a:solidFill>
                  <a:srgbClr val="505454"/>
                </a:solidFill>
                <a:latin typeface="Verdana"/>
                <a:cs typeface="Verdana"/>
              </a:rPr>
              <a:t> de </a:t>
            </a:r>
            <a:r>
              <a:rPr sz="2400" b="1" dirty="0">
                <a:solidFill>
                  <a:srgbClr val="505454"/>
                </a:solidFill>
                <a:latin typeface="Verdana"/>
                <a:cs typeface="Verdana"/>
              </a:rPr>
              <a:t>Bad</a:t>
            </a:r>
            <a:r>
              <a:rPr sz="2400" b="1" spc="-25" dirty="0">
                <a:solidFill>
                  <a:srgbClr val="505454"/>
                </a:solidFill>
                <a:latin typeface="Verdana"/>
                <a:cs typeface="Verdana"/>
              </a:rPr>
              <a:t> </a:t>
            </a:r>
            <a:r>
              <a:rPr sz="2400" b="1" spc="-10" dirty="0">
                <a:solidFill>
                  <a:srgbClr val="505454"/>
                </a:solidFill>
                <a:latin typeface="Verdana"/>
                <a:cs typeface="Verdana"/>
              </a:rPr>
              <a:t>Kissingen</a:t>
            </a:r>
            <a:endParaRPr sz="2400" dirty="0">
              <a:latin typeface="Verdana"/>
              <a:cs typeface="Verdana"/>
            </a:endParaRPr>
          </a:p>
        </p:txBody>
      </p:sp>
      <p:sp>
        <p:nvSpPr>
          <p:cNvPr id="3" name="object 3"/>
          <p:cNvSpPr txBox="1">
            <a:spLocks noGrp="1"/>
          </p:cNvSpPr>
          <p:nvPr>
            <p:ph type="sldNum" sz="quarter" idx="7"/>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t>1</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585038"/>
            <a:ext cx="5465928" cy="689291"/>
          </a:xfrm>
          <a:prstGeom prst="rect">
            <a:avLst/>
          </a:prstGeom>
        </p:spPr>
        <p:txBody>
          <a:bodyPr vert="horz" wrap="square" lIns="0" tIns="12065" rIns="0" bIns="0" rtlCol="0">
            <a:spAutoFit/>
          </a:bodyPr>
          <a:lstStyle/>
          <a:p>
            <a:pPr marL="12700">
              <a:lnSpc>
                <a:spcPct val="100000"/>
              </a:lnSpc>
              <a:spcBef>
                <a:spcPts val="95"/>
              </a:spcBef>
            </a:pPr>
            <a:r>
              <a:rPr lang="de-DE" sz="2200" b="1" dirty="0" err="1">
                <a:solidFill>
                  <a:srgbClr val="505454"/>
                </a:solidFill>
              </a:rPr>
              <a:t>Localisation</a:t>
            </a:r>
            <a:r>
              <a:rPr lang="de-DE" sz="2200" b="1" dirty="0">
                <a:solidFill>
                  <a:srgbClr val="505454"/>
                </a:solidFill>
              </a:rPr>
              <a:t> du </a:t>
            </a:r>
            <a:r>
              <a:rPr lang="de-DE" sz="2200" b="1" dirty="0" err="1">
                <a:solidFill>
                  <a:srgbClr val="505454"/>
                </a:solidFill>
              </a:rPr>
              <a:t>district</a:t>
            </a:r>
            <a:r>
              <a:rPr lang="de-DE" sz="2200" b="1" dirty="0">
                <a:solidFill>
                  <a:srgbClr val="505454"/>
                </a:solidFill>
              </a:rPr>
              <a:t> de </a:t>
            </a:r>
            <a:r>
              <a:rPr sz="2200" b="1" dirty="0">
                <a:solidFill>
                  <a:srgbClr val="505454"/>
                </a:solidFill>
                <a:latin typeface="Verdana"/>
                <a:cs typeface="Verdana"/>
              </a:rPr>
              <a:t>Bad</a:t>
            </a:r>
            <a:r>
              <a:rPr sz="2200" b="1" spc="-50" dirty="0">
                <a:solidFill>
                  <a:srgbClr val="505454"/>
                </a:solidFill>
                <a:latin typeface="Verdana"/>
                <a:cs typeface="Verdana"/>
              </a:rPr>
              <a:t> </a:t>
            </a:r>
            <a:r>
              <a:rPr sz="2200" b="1" spc="-10" dirty="0">
                <a:solidFill>
                  <a:srgbClr val="505454"/>
                </a:solidFill>
                <a:latin typeface="Verdana"/>
                <a:cs typeface="Verdana"/>
              </a:rPr>
              <a:t>Kissingen</a:t>
            </a:r>
            <a:endParaRPr sz="2200" dirty="0">
              <a:latin typeface="Verdana"/>
              <a:cs typeface="Verdana"/>
            </a:endParaRPr>
          </a:p>
        </p:txBody>
      </p:sp>
      <p:pic>
        <p:nvPicPr>
          <p:cNvPr id="3" name="object 3"/>
          <p:cNvPicPr/>
          <p:nvPr/>
        </p:nvPicPr>
        <p:blipFill>
          <a:blip r:embed="rId2" cstate="print"/>
          <a:stretch>
            <a:fillRect/>
          </a:stretch>
        </p:blipFill>
        <p:spPr>
          <a:xfrm>
            <a:off x="359696" y="1540763"/>
            <a:ext cx="5125139" cy="4280906"/>
          </a:xfrm>
          <a:prstGeom prst="rect">
            <a:avLst/>
          </a:prstGeom>
        </p:spPr>
      </p:pic>
      <p:sp>
        <p:nvSpPr>
          <p:cNvPr id="4" name="object 4"/>
          <p:cNvSpPr/>
          <p:nvPr/>
        </p:nvSpPr>
        <p:spPr>
          <a:xfrm>
            <a:off x="6277355" y="313943"/>
            <a:ext cx="3176397" cy="419100"/>
          </a:xfrm>
          <a:custGeom>
            <a:avLst/>
            <a:gdLst/>
            <a:ahLst/>
            <a:cxnLst/>
            <a:rect l="l" t="t" r="r" b="b"/>
            <a:pathLst>
              <a:path w="2551429" h="419100">
                <a:moveTo>
                  <a:pt x="2551176" y="0"/>
                </a:moveTo>
                <a:lnTo>
                  <a:pt x="209550" y="0"/>
                </a:lnTo>
                <a:lnTo>
                  <a:pt x="0" y="209550"/>
                </a:lnTo>
                <a:lnTo>
                  <a:pt x="209550" y="419100"/>
                </a:lnTo>
                <a:lnTo>
                  <a:pt x="2551176" y="419100"/>
                </a:lnTo>
                <a:lnTo>
                  <a:pt x="2551176" y="0"/>
                </a:lnTo>
                <a:close/>
              </a:path>
            </a:pathLst>
          </a:custGeom>
          <a:solidFill>
            <a:srgbClr val="466D95"/>
          </a:solidFill>
        </p:spPr>
        <p:txBody>
          <a:bodyPr wrap="square" lIns="0" tIns="0" rIns="0" bIns="0" rtlCol="0"/>
          <a:lstStyle/>
          <a:p>
            <a:endParaRPr dirty="0"/>
          </a:p>
        </p:txBody>
      </p:sp>
      <p:sp>
        <p:nvSpPr>
          <p:cNvPr id="5" name="object 5"/>
          <p:cNvSpPr txBox="1"/>
          <p:nvPr/>
        </p:nvSpPr>
        <p:spPr>
          <a:xfrm>
            <a:off x="6553199" y="343002"/>
            <a:ext cx="2892669" cy="352019"/>
          </a:xfrm>
          <a:prstGeom prst="rect">
            <a:avLst/>
          </a:prstGeom>
        </p:spPr>
        <p:txBody>
          <a:bodyPr vert="horz" wrap="square" lIns="0" tIns="13335" rIns="0" bIns="0" rtlCol="0">
            <a:spAutoFit/>
          </a:bodyPr>
          <a:lstStyle/>
          <a:p>
            <a:pPr marL="12700" algn="ctr">
              <a:lnSpc>
                <a:spcPct val="100000"/>
              </a:lnSpc>
              <a:spcBef>
                <a:spcPts val="105"/>
              </a:spcBef>
            </a:pPr>
            <a:r>
              <a:rPr lang="de-DE" sz="1100" dirty="0">
                <a:solidFill>
                  <a:srgbClr val="FFFFFF"/>
                </a:solidFill>
                <a:latin typeface="Calibri"/>
                <a:cs typeface="Calibri"/>
              </a:rPr>
              <a:t>Conseil </a:t>
            </a:r>
            <a:r>
              <a:rPr lang="de-DE" sz="1100" dirty="0" err="1">
                <a:solidFill>
                  <a:srgbClr val="FFFFFF"/>
                </a:solidFill>
                <a:latin typeface="Calibri"/>
                <a:cs typeface="Calibri"/>
              </a:rPr>
              <a:t>fédéral</a:t>
            </a:r>
            <a:r>
              <a:rPr lang="de-DE" sz="1100" dirty="0">
                <a:solidFill>
                  <a:srgbClr val="FFFFFF"/>
                </a:solidFill>
                <a:latin typeface="Calibri"/>
                <a:cs typeface="Calibri"/>
              </a:rPr>
              <a:t> de </a:t>
            </a:r>
            <a:r>
              <a:rPr lang="de-DE" sz="1100" dirty="0" err="1">
                <a:solidFill>
                  <a:srgbClr val="FFFFFF"/>
                </a:solidFill>
                <a:latin typeface="Calibri"/>
                <a:cs typeface="Calibri"/>
              </a:rPr>
              <a:t>coordination</a:t>
            </a:r>
            <a:r>
              <a:rPr lang="de-DE" sz="1100" dirty="0">
                <a:solidFill>
                  <a:srgbClr val="FFFFFF"/>
                </a:solidFill>
                <a:latin typeface="Calibri"/>
                <a:cs typeface="Calibri"/>
              </a:rPr>
              <a:t> des </a:t>
            </a:r>
            <a:r>
              <a:rPr lang="de-DE" sz="1100" dirty="0" err="1">
                <a:solidFill>
                  <a:srgbClr val="FFFFFF"/>
                </a:solidFill>
                <a:latin typeface="Calibri"/>
                <a:cs typeface="Calibri"/>
              </a:rPr>
              <a:t>fédérations</a:t>
            </a:r>
            <a:r>
              <a:rPr lang="de-DE" sz="1100" dirty="0">
                <a:solidFill>
                  <a:srgbClr val="FFFFFF"/>
                </a:solidFill>
                <a:latin typeface="Calibri"/>
                <a:cs typeface="Calibri"/>
              </a:rPr>
              <a:t> de </a:t>
            </a:r>
            <a:r>
              <a:rPr lang="de-DE" sz="1100" dirty="0" err="1">
                <a:solidFill>
                  <a:srgbClr val="FFFFFF"/>
                </a:solidFill>
                <a:latin typeface="Calibri"/>
                <a:cs typeface="Calibri"/>
              </a:rPr>
              <a:t>jeunesse</a:t>
            </a:r>
            <a:r>
              <a:rPr lang="de-DE" sz="1100" dirty="0">
                <a:solidFill>
                  <a:srgbClr val="FFFFFF"/>
                </a:solidFill>
                <a:latin typeface="Calibri"/>
                <a:cs typeface="Calibri"/>
              </a:rPr>
              <a:t> </a:t>
            </a:r>
            <a:r>
              <a:rPr lang="de-DE" sz="1100" dirty="0" err="1">
                <a:solidFill>
                  <a:srgbClr val="FFFFFF"/>
                </a:solidFill>
                <a:latin typeface="Calibri"/>
                <a:cs typeface="Calibri"/>
              </a:rPr>
              <a:t>allemande</a:t>
            </a:r>
            <a:endParaRPr lang="de-DE" sz="1100" dirty="0">
              <a:latin typeface="Calibri"/>
              <a:cs typeface="Calibri"/>
            </a:endParaRPr>
          </a:p>
        </p:txBody>
      </p:sp>
      <p:pic>
        <p:nvPicPr>
          <p:cNvPr id="6" name="object 6"/>
          <p:cNvPicPr/>
          <p:nvPr/>
        </p:nvPicPr>
        <p:blipFill>
          <a:blip r:embed="rId3" cstate="print"/>
          <a:stretch>
            <a:fillRect/>
          </a:stretch>
        </p:blipFill>
        <p:spPr>
          <a:xfrm>
            <a:off x="5871336" y="423202"/>
            <a:ext cx="414362" cy="200494"/>
          </a:xfrm>
          <a:prstGeom prst="rect">
            <a:avLst/>
          </a:prstGeom>
        </p:spPr>
      </p:pic>
      <p:sp>
        <p:nvSpPr>
          <p:cNvPr id="7" name="object 7"/>
          <p:cNvSpPr/>
          <p:nvPr/>
        </p:nvSpPr>
        <p:spPr>
          <a:xfrm>
            <a:off x="6277354" y="858011"/>
            <a:ext cx="3176397" cy="417830"/>
          </a:xfrm>
          <a:custGeom>
            <a:avLst/>
            <a:gdLst/>
            <a:ahLst/>
            <a:cxnLst/>
            <a:rect l="l" t="t" r="r" b="b"/>
            <a:pathLst>
              <a:path w="2551429" h="417830">
                <a:moveTo>
                  <a:pt x="2551176" y="0"/>
                </a:moveTo>
                <a:lnTo>
                  <a:pt x="208788" y="0"/>
                </a:lnTo>
                <a:lnTo>
                  <a:pt x="0" y="208787"/>
                </a:lnTo>
                <a:lnTo>
                  <a:pt x="208788" y="417575"/>
                </a:lnTo>
                <a:lnTo>
                  <a:pt x="2551176" y="417575"/>
                </a:lnTo>
                <a:lnTo>
                  <a:pt x="2551176" y="0"/>
                </a:lnTo>
                <a:close/>
              </a:path>
            </a:pathLst>
          </a:custGeom>
          <a:solidFill>
            <a:srgbClr val="466D95"/>
          </a:solidFill>
        </p:spPr>
        <p:txBody>
          <a:bodyPr wrap="square" lIns="0" tIns="0" rIns="0" bIns="0" rtlCol="0"/>
          <a:lstStyle/>
          <a:p>
            <a:endParaRPr/>
          </a:p>
        </p:txBody>
      </p:sp>
      <p:sp>
        <p:nvSpPr>
          <p:cNvPr id="8" name="object 8"/>
          <p:cNvSpPr txBox="1"/>
          <p:nvPr/>
        </p:nvSpPr>
        <p:spPr>
          <a:xfrm>
            <a:off x="6488431" y="894550"/>
            <a:ext cx="2957438" cy="352019"/>
          </a:xfrm>
          <a:prstGeom prst="rect">
            <a:avLst/>
          </a:prstGeom>
        </p:spPr>
        <p:txBody>
          <a:bodyPr vert="horz" wrap="square" lIns="0" tIns="13335" rIns="0" bIns="0" rtlCol="0">
            <a:spAutoFit/>
          </a:bodyPr>
          <a:lstStyle/>
          <a:p>
            <a:pPr marL="12700" algn="ctr">
              <a:lnSpc>
                <a:spcPct val="100000"/>
              </a:lnSpc>
              <a:spcBef>
                <a:spcPts val="105"/>
              </a:spcBef>
            </a:pPr>
            <a:r>
              <a:rPr lang="de-DE" sz="1100" dirty="0">
                <a:solidFill>
                  <a:srgbClr val="FFFFFF"/>
                </a:solidFill>
                <a:latin typeface="Calibri"/>
                <a:cs typeface="Calibri"/>
              </a:rPr>
              <a:t>Conseil </a:t>
            </a:r>
            <a:r>
              <a:rPr lang="de-DE" sz="1100" dirty="0" err="1">
                <a:solidFill>
                  <a:srgbClr val="FFFFFF"/>
                </a:solidFill>
                <a:latin typeface="Calibri"/>
                <a:cs typeface="Calibri"/>
              </a:rPr>
              <a:t>bavarois</a:t>
            </a:r>
            <a:r>
              <a:rPr lang="de-DE" sz="1100" dirty="0">
                <a:solidFill>
                  <a:srgbClr val="FFFFFF"/>
                </a:solidFill>
                <a:latin typeface="Calibri"/>
                <a:cs typeface="Calibri"/>
              </a:rPr>
              <a:t> de </a:t>
            </a:r>
            <a:r>
              <a:rPr lang="de-DE" sz="1100" dirty="0" err="1">
                <a:solidFill>
                  <a:srgbClr val="FFFFFF"/>
                </a:solidFill>
                <a:latin typeface="Calibri"/>
                <a:cs typeface="Calibri"/>
              </a:rPr>
              <a:t>coordination</a:t>
            </a:r>
            <a:r>
              <a:rPr lang="de-DE" sz="1100" dirty="0">
                <a:solidFill>
                  <a:srgbClr val="FFFFFF"/>
                </a:solidFill>
                <a:latin typeface="Calibri"/>
                <a:cs typeface="Calibri"/>
              </a:rPr>
              <a:t> des </a:t>
            </a:r>
            <a:r>
              <a:rPr lang="de-DE" sz="1100" dirty="0" err="1">
                <a:solidFill>
                  <a:srgbClr val="FFFFFF"/>
                </a:solidFill>
                <a:latin typeface="Calibri"/>
                <a:cs typeface="Calibri"/>
              </a:rPr>
              <a:t>fédérations</a:t>
            </a:r>
            <a:r>
              <a:rPr lang="de-DE" sz="1100" dirty="0">
                <a:solidFill>
                  <a:srgbClr val="FFFFFF"/>
                </a:solidFill>
                <a:latin typeface="Calibri"/>
                <a:cs typeface="Calibri"/>
              </a:rPr>
              <a:t> de </a:t>
            </a:r>
            <a:r>
              <a:rPr lang="de-DE" sz="1100" dirty="0" err="1">
                <a:solidFill>
                  <a:srgbClr val="FFFFFF"/>
                </a:solidFill>
                <a:latin typeface="Calibri"/>
                <a:cs typeface="Calibri"/>
              </a:rPr>
              <a:t>jeunesse</a:t>
            </a:r>
            <a:endParaRPr sz="1100" dirty="0">
              <a:latin typeface="Calibri"/>
              <a:cs typeface="Calibri"/>
            </a:endParaRPr>
          </a:p>
        </p:txBody>
      </p:sp>
      <p:pic>
        <p:nvPicPr>
          <p:cNvPr id="9" name="object 9"/>
          <p:cNvPicPr/>
          <p:nvPr/>
        </p:nvPicPr>
        <p:blipFill>
          <a:blip r:embed="rId4" cstate="print"/>
          <a:stretch>
            <a:fillRect/>
          </a:stretch>
        </p:blipFill>
        <p:spPr>
          <a:xfrm>
            <a:off x="5871336" y="960272"/>
            <a:ext cx="414362" cy="213080"/>
          </a:xfrm>
          <a:prstGeom prst="rect">
            <a:avLst/>
          </a:prstGeom>
        </p:spPr>
      </p:pic>
      <p:grpSp>
        <p:nvGrpSpPr>
          <p:cNvPr id="10" name="object 10"/>
          <p:cNvGrpSpPr/>
          <p:nvPr/>
        </p:nvGrpSpPr>
        <p:grpSpPr>
          <a:xfrm>
            <a:off x="5871336" y="1400555"/>
            <a:ext cx="3582415" cy="417830"/>
            <a:chOff x="5871336" y="1400555"/>
            <a:chExt cx="2957195" cy="417830"/>
          </a:xfrm>
        </p:grpSpPr>
        <p:sp>
          <p:nvSpPr>
            <p:cNvPr id="11" name="object 11"/>
            <p:cNvSpPr/>
            <p:nvPr/>
          </p:nvSpPr>
          <p:spPr>
            <a:xfrm>
              <a:off x="6277355" y="1400555"/>
              <a:ext cx="2551430" cy="417830"/>
            </a:xfrm>
            <a:custGeom>
              <a:avLst/>
              <a:gdLst/>
              <a:ahLst/>
              <a:cxnLst/>
              <a:rect l="l" t="t" r="r" b="b"/>
              <a:pathLst>
                <a:path w="2551429" h="417830">
                  <a:moveTo>
                    <a:pt x="2551176" y="0"/>
                  </a:moveTo>
                  <a:lnTo>
                    <a:pt x="208788" y="0"/>
                  </a:lnTo>
                  <a:lnTo>
                    <a:pt x="0" y="208788"/>
                  </a:lnTo>
                  <a:lnTo>
                    <a:pt x="208788" y="417576"/>
                  </a:lnTo>
                  <a:lnTo>
                    <a:pt x="2551176" y="417576"/>
                  </a:lnTo>
                  <a:lnTo>
                    <a:pt x="2551176" y="0"/>
                  </a:lnTo>
                  <a:close/>
                </a:path>
              </a:pathLst>
            </a:custGeom>
            <a:solidFill>
              <a:srgbClr val="466D95"/>
            </a:solidFill>
          </p:spPr>
          <p:txBody>
            <a:bodyPr wrap="square" lIns="0" tIns="0" rIns="0" bIns="0" rtlCol="0"/>
            <a:lstStyle/>
            <a:p>
              <a:endParaRPr/>
            </a:p>
          </p:txBody>
        </p:sp>
        <p:pic>
          <p:nvPicPr>
            <p:cNvPr id="12" name="object 12"/>
            <p:cNvPicPr/>
            <p:nvPr/>
          </p:nvPicPr>
          <p:blipFill>
            <a:blip r:embed="rId5" cstate="print"/>
            <a:stretch>
              <a:fillRect/>
            </a:stretch>
          </p:blipFill>
          <p:spPr>
            <a:xfrm>
              <a:off x="5871336" y="1522831"/>
              <a:ext cx="414362" cy="173126"/>
            </a:xfrm>
            <a:prstGeom prst="rect">
              <a:avLst/>
            </a:prstGeom>
          </p:spPr>
        </p:pic>
      </p:grpSp>
      <p:grpSp>
        <p:nvGrpSpPr>
          <p:cNvPr id="13" name="object 13"/>
          <p:cNvGrpSpPr/>
          <p:nvPr/>
        </p:nvGrpSpPr>
        <p:grpSpPr>
          <a:xfrm>
            <a:off x="6271005" y="1936750"/>
            <a:ext cx="3182746" cy="430530"/>
            <a:chOff x="6271005" y="1936750"/>
            <a:chExt cx="2564130" cy="430530"/>
          </a:xfrm>
        </p:grpSpPr>
        <p:sp>
          <p:nvSpPr>
            <p:cNvPr id="14" name="object 14"/>
            <p:cNvSpPr/>
            <p:nvPr/>
          </p:nvSpPr>
          <p:spPr>
            <a:xfrm>
              <a:off x="6277355" y="1943100"/>
              <a:ext cx="2551430" cy="417830"/>
            </a:xfrm>
            <a:custGeom>
              <a:avLst/>
              <a:gdLst/>
              <a:ahLst/>
              <a:cxnLst/>
              <a:rect l="l" t="t" r="r" b="b"/>
              <a:pathLst>
                <a:path w="2551429" h="417830">
                  <a:moveTo>
                    <a:pt x="2551176" y="0"/>
                  </a:moveTo>
                  <a:lnTo>
                    <a:pt x="208788" y="0"/>
                  </a:lnTo>
                  <a:lnTo>
                    <a:pt x="0" y="208787"/>
                  </a:lnTo>
                  <a:lnTo>
                    <a:pt x="208788" y="417575"/>
                  </a:lnTo>
                  <a:lnTo>
                    <a:pt x="2551176" y="417575"/>
                  </a:lnTo>
                  <a:lnTo>
                    <a:pt x="2551176" y="0"/>
                  </a:lnTo>
                  <a:close/>
                </a:path>
              </a:pathLst>
            </a:custGeom>
            <a:solidFill>
              <a:srgbClr val="466D95"/>
            </a:solidFill>
          </p:spPr>
          <p:txBody>
            <a:bodyPr wrap="square" lIns="0" tIns="0" rIns="0" bIns="0" rtlCol="0"/>
            <a:lstStyle/>
            <a:p>
              <a:endParaRPr dirty="0"/>
            </a:p>
          </p:txBody>
        </p:sp>
        <p:sp>
          <p:nvSpPr>
            <p:cNvPr id="15" name="object 15"/>
            <p:cNvSpPr/>
            <p:nvPr/>
          </p:nvSpPr>
          <p:spPr>
            <a:xfrm>
              <a:off x="6277355" y="1943100"/>
              <a:ext cx="2551430" cy="417830"/>
            </a:xfrm>
            <a:custGeom>
              <a:avLst/>
              <a:gdLst/>
              <a:ahLst/>
              <a:cxnLst/>
              <a:rect l="l" t="t" r="r" b="b"/>
              <a:pathLst>
                <a:path w="2551429" h="417830">
                  <a:moveTo>
                    <a:pt x="2551176" y="417575"/>
                  </a:moveTo>
                  <a:lnTo>
                    <a:pt x="208788" y="417575"/>
                  </a:lnTo>
                  <a:lnTo>
                    <a:pt x="0" y="208787"/>
                  </a:lnTo>
                  <a:lnTo>
                    <a:pt x="208788" y="0"/>
                  </a:lnTo>
                  <a:lnTo>
                    <a:pt x="2551176" y="0"/>
                  </a:lnTo>
                  <a:lnTo>
                    <a:pt x="2551176" y="417575"/>
                  </a:lnTo>
                  <a:close/>
                </a:path>
              </a:pathLst>
            </a:custGeom>
            <a:ln w="12191">
              <a:solidFill>
                <a:srgbClr val="466D95"/>
              </a:solidFill>
            </a:ln>
          </p:spPr>
          <p:txBody>
            <a:bodyPr wrap="square" lIns="0" tIns="0" rIns="0" bIns="0" rtlCol="0"/>
            <a:lstStyle/>
            <a:p>
              <a:endParaRPr/>
            </a:p>
          </p:txBody>
        </p:sp>
      </p:grpSp>
      <p:sp>
        <p:nvSpPr>
          <p:cNvPr id="16" name="object 16"/>
          <p:cNvSpPr txBox="1"/>
          <p:nvPr/>
        </p:nvSpPr>
        <p:spPr>
          <a:xfrm>
            <a:off x="6484981" y="1439062"/>
            <a:ext cx="3460939" cy="967573"/>
          </a:xfrm>
          <a:prstGeom prst="rect">
            <a:avLst/>
          </a:prstGeom>
        </p:spPr>
        <p:txBody>
          <a:bodyPr vert="horz" wrap="square" lIns="0" tIns="13335" rIns="0" bIns="0" rtlCol="0">
            <a:spAutoFit/>
          </a:bodyPr>
          <a:lstStyle/>
          <a:p>
            <a:pPr algn="ctr">
              <a:lnSpc>
                <a:spcPct val="100000"/>
              </a:lnSpc>
              <a:spcBef>
                <a:spcPts val="105"/>
              </a:spcBef>
            </a:pPr>
            <a:r>
              <a:rPr lang="fr-FR" sz="1100" dirty="0">
                <a:solidFill>
                  <a:srgbClr val="FFFFFF"/>
                </a:solidFill>
                <a:latin typeface="Calibri"/>
                <a:cs typeface="Calibri"/>
              </a:rPr>
              <a:t>Comité des associations de jeunesse </a:t>
            </a:r>
            <a:br>
              <a:rPr lang="fr-FR" sz="1100" dirty="0">
                <a:solidFill>
                  <a:srgbClr val="FFFFFF"/>
                </a:solidFill>
                <a:latin typeface="Calibri"/>
                <a:cs typeface="Calibri"/>
              </a:rPr>
            </a:br>
            <a:r>
              <a:rPr lang="fr-FR" sz="1100" dirty="0">
                <a:solidFill>
                  <a:srgbClr val="FFFFFF"/>
                </a:solidFill>
                <a:latin typeface="Calibri"/>
                <a:cs typeface="Calibri"/>
              </a:rPr>
              <a:t>du Bezirk de Basse-Franconie</a:t>
            </a:r>
            <a:endParaRPr lang="fr-FR" sz="1100" dirty="0">
              <a:latin typeface="Calibri"/>
              <a:cs typeface="Calibri"/>
            </a:endParaRPr>
          </a:p>
          <a:p>
            <a:pPr marL="472440" marR="464820" algn="ctr">
              <a:lnSpc>
                <a:spcPts val="1210"/>
              </a:lnSpc>
            </a:pPr>
            <a:endParaRPr lang="de-DE" sz="900" dirty="0">
              <a:latin typeface="Calibri"/>
              <a:cs typeface="Calibri"/>
            </a:endParaRPr>
          </a:p>
          <a:p>
            <a:pPr marL="472440" marR="464820" algn="ctr">
              <a:lnSpc>
                <a:spcPts val="1210"/>
              </a:lnSpc>
            </a:pPr>
            <a:r>
              <a:rPr lang="fr-FR" sz="1100" spc="-10" dirty="0">
                <a:solidFill>
                  <a:srgbClr val="FFFFFF"/>
                </a:solidFill>
                <a:latin typeface="Calibri"/>
                <a:cs typeface="Calibri"/>
              </a:rPr>
              <a:t>Conseil de coordination des fédérations de jeunesse à l’échelon intercommunal</a:t>
            </a:r>
            <a:r>
              <a:rPr sz="1100" spc="-10" dirty="0">
                <a:solidFill>
                  <a:srgbClr val="FFFFFF"/>
                </a:solidFill>
                <a:latin typeface="Calibri"/>
                <a:cs typeface="Calibri"/>
              </a:rPr>
              <a:t> </a:t>
            </a:r>
            <a:r>
              <a:rPr sz="1100" dirty="0">
                <a:solidFill>
                  <a:srgbClr val="FFFFFF"/>
                </a:solidFill>
                <a:latin typeface="Calibri"/>
                <a:cs typeface="Calibri"/>
              </a:rPr>
              <a:t>Bad</a:t>
            </a:r>
            <a:r>
              <a:rPr sz="1100" spc="-5" dirty="0">
                <a:solidFill>
                  <a:srgbClr val="FFFFFF"/>
                </a:solidFill>
                <a:latin typeface="Calibri"/>
                <a:cs typeface="Calibri"/>
              </a:rPr>
              <a:t> </a:t>
            </a:r>
            <a:r>
              <a:rPr sz="1100" spc="-10" dirty="0">
                <a:solidFill>
                  <a:srgbClr val="FFFFFF"/>
                </a:solidFill>
                <a:latin typeface="Calibri"/>
                <a:cs typeface="Calibri"/>
              </a:rPr>
              <a:t>Kissingen</a:t>
            </a:r>
            <a:endParaRPr sz="1100" dirty="0">
              <a:latin typeface="Calibri"/>
              <a:cs typeface="Calibri"/>
            </a:endParaRPr>
          </a:p>
        </p:txBody>
      </p:sp>
      <p:grpSp>
        <p:nvGrpSpPr>
          <p:cNvPr id="17" name="object 17"/>
          <p:cNvGrpSpPr/>
          <p:nvPr/>
        </p:nvGrpSpPr>
        <p:grpSpPr>
          <a:xfrm>
            <a:off x="5862828" y="1937004"/>
            <a:ext cx="431800" cy="429895"/>
            <a:chOff x="5862828" y="1937004"/>
            <a:chExt cx="431800" cy="429895"/>
          </a:xfrm>
        </p:grpSpPr>
        <p:pic>
          <p:nvPicPr>
            <p:cNvPr id="18" name="object 18"/>
            <p:cNvPicPr/>
            <p:nvPr/>
          </p:nvPicPr>
          <p:blipFill>
            <a:blip r:embed="rId6" cstate="print"/>
            <a:stretch>
              <a:fillRect/>
            </a:stretch>
          </p:blipFill>
          <p:spPr>
            <a:xfrm>
              <a:off x="5905754" y="1970722"/>
              <a:ext cx="345541" cy="362394"/>
            </a:xfrm>
            <a:prstGeom prst="rect">
              <a:avLst/>
            </a:prstGeom>
          </p:spPr>
        </p:pic>
        <p:sp>
          <p:nvSpPr>
            <p:cNvPr id="19" name="object 19"/>
            <p:cNvSpPr/>
            <p:nvPr/>
          </p:nvSpPr>
          <p:spPr>
            <a:xfrm>
              <a:off x="5868924" y="1943100"/>
              <a:ext cx="419100" cy="417830"/>
            </a:xfrm>
            <a:custGeom>
              <a:avLst/>
              <a:gdLst/>
              <a:ahLst/>
              <a:cxnLst/>
              <a:rect l="l" t="t" r="r" b="b"/>
              <a:pathLst>
                <a:path w="419100" h="417830">
                  <a:moveTo>
                    <a:pt x="0" y="208787"/>
                  </a:moveTo>
                  <a:lnTo>
                    <a:pt x="5536" y="160913"/>
                  </a:lnTo>
                  <a:lnTo>
                    <a:pt x="21304" y="116965"/>
                  </a:lnTo>
                  <a:lnTo>
                    <a:pt x="46046" y="78199"/>
                  </a:lnTo>
                  <a:lnTo>
                    <a:pt x="78501" y="45866"/>
                  </a:lnTo>
                  <a:lnTo>
                    <a:pt x="117410" y="21220"/>
                  </a:lnTo>
                  <a:lnTo>
                    <a:pt x="161512" y="5513"/>
                  </a:lnTo>
                  <a:lnTo>
                    <a:pt x="209550" y="0"/>
                  </a:lnTo>
                  <a:lnTo>
                    <a:pt x="257587" y="5513"/>
                  </a:lnTo>
                  <a:lnTo>
                    <a:pt x="301689" y="21220"/>
                  </a:lnTo>
                  <a:lnTo>
                    <a:pt x="340598" y="45866"/>
                  </a:lnTo>
                  <a:lnTo>
                    <a:pt x="373053" y="78199"/>
                  </a:lnTo>
                  <a:lnTo>
                    <a:pt x="397795" y="116965"/>
                  </a:lnTo>
                  <a:lnTo>
                    <a:pt x="413563" y="160913"/>
                  </a:lnTo>
                  <a:lnTo>
                    <a:pt x="419100" y="208787"/>
                  </a:lnTo>
                  <a:lnTo>
                    <a:pt x="413563" y="256662"/>
                  </a:lnTo>
                  <a:lnTo>
                    <a:pt x="397795" y="300610"/>
                  </a:lnTo>
                  <a:lnTo>
                    <a:pt x="373053" y="339376"/>
                  </a:lnTo>
                  <a:lnTo>
                    <a:pt x="340598" y="371709"/>
                  </a:lnTo>
                  <a:lnTo>
                    <a:pt x="301689" y="396355"/>
                  </a:lnTo>
                  <a:lnTo>
                    <a:pt x="257587" y="412062"/>
                  </a:lnTo>
                  <a:lnTo>
                    <a:pt x="209550" y="417575"/>
                  </a:lnTo>
                  <a:lnTo>
                    <a:pt x="161512" y="412062"/>
                  </a:lnTo>
                  <a:lnTo>
                    <a:pt x="117410" y="396355"/>
                  </a:lnTo>
                  <a:lnTo>
                    <a:pt x="78501" y="371709"/>
                  </a:lnTo>
                  <a:lnTo>
                    <a:pt x="46046" y="339376"/>
                  </a:lnTo>
                  <a:lnTo>
                    <a:pt x="21304" y="300610"/>
                  </a:lnTo>
                  <a:lnTo>
                    <a:pt x="5536" y="256662"/>
                  </a:lnTo>
                  <a:lnTo>
                    <a:pt x="0" y="208787"/>
                  </a:lnTo>
                  <a:close/>
                </a:path>
              </a:pathLst>
            </a:custGeom>
            <a:ln w="12192">
              <a:solidFill>
                <a:srgbClr val="FFFFFF"/>
              </a:solidFill>
            </a:ln>
          </p:spPr>
          <p:txBody>
            <a:bodyPr wrap="square" lIns="0" tIns="0" rIns="0" bIns="0" rtlCol="0"/>
            <a:lstStyle/>
            <a:p>
              <a:endParaRPr/>
            </a:p>
          </p:txBody>
        </p:sp>
      </p:grpSp>
      <p:sp>
        <p:nvSpPr>
          <p:cNvPr id="20" name="object 20"/>
          <p:cNvSpPr txBox="1"/>
          <p:nvPr/>
        </p:nvSpPr>
        <p:spPr>
          <a:xfrm>
            <a:off x="6316795" y="3110485"/>
            <a:ext cx="1283393" cy="748923"/>
          </a:xfrm>
          <a:prstGeom prst="rect">
            <a:avLst/>
          </a:prstGeom>
          <a:solidFill>
            <a:srgbClr val="C76D4A">
              <a:alpha val="34117"/>
            </a:srgbClr>
          </a:solidFill>
          <a:ln w="12192">
            <a:solidFill>
              <a:srgbClr val="C76D4A"/>
            </a:solidFill>
          </a:ln>
        </p:spPr>
        <p:txBody>
          <a:bodyPr vert="horz" wrap="square" lIns="0" tIns="0" rIns="0" bIns="0" rtlCol="0">
            <a:spAutoFit/>
          </a:bodyPr>
          <a:lstStyle/>
          <a:p>
            <a:pPr>
              <a:lnSpc>
                <a:spcPct val="100000"/>
              </a:lnSpc>
            </a:pPr>
            <a:endParaRPr sz="1200" dirty="0">
              <a:latin typeface="Times New Roman"/>
              <a:cs typeface="Times New Roman"/>
            </a:endParaRPr>
          </a:p>
          <a:p>
            <a:pPr marL="200660">
              <a:lnSpc>
                <a:spcPct val="100000"/>
              </a:lnSpc>
              <a:spcBef>
                <a:spcPts val="975"/>
              </a:spcBef>
            </a:pPr>
            <a:r>
              <a:rPr lang="de-DE" sz="1000" b="1" spc="-10" dirty="0" err="1">
                <a:solidFill>
                  <a:srgbClr val="505454"/>
                </a:solidFill>
                <a:latin typeface="Verdana"/>
                <a:cs typeface="Verdana"/>
              </a:rPr>
              <a:t>Bavière</a:t>
            </a:r>
            <a:endParaRPr lang="de-DE" sz="1000" b="1" spc="-10" dirty="0">
              <a:solidFill>
                <a:srgbClr val="505454"/>
              </a:solidFill>
              <a:latin typeface="Verdana"/>
              <a:cs typeface="Verdana"/>
            </a:endParaRPr>
          </a:p>
          <a:p>
            <a:pPr marL="200660">
              <a:lnSpc>
                <a:spcPct val="100000"/>
              </a:lnSpc>
              <a:spcBef>
                <a:spcPts val="975"/>
              </a:spcBef>
            </a:pPr>
            <a:endParaRPr sz="1000" dirty="0">
              <a:latin typeface="Verdana"/>
              <a:cs typeface="Verdana"/>
            </a:endParaRPr>
          </a:p>
        </p:txBody>
      </p:sp>
      <p:sp>
        <p:nvSpPr>
          <p:cNvPr id="21" name="object 21"/>
          <p:cNvSpPr txBox="1"/>
          <p:nvPr/>
        </p:nvSpPr>
        <p:spPr>
          <a:xfrm>
            <a:off x="6251447" y="3875532"/>
            <a:ext cx="1433443" cy="466794"/>
          </a:xfrm>
          <a:prstGeom prst="rect">
            <a:avLst/>
          </a:prstGeom>
          <a:solidFill>
            <a:srgbClr val="C76D4A">
              <a:alpha val="34117"/>
            </a:srgbClr>
          </a:solidFill>
          <a:ln w="12192">
            <a:solidFill>
              <a:srgbClr val="C76D4A"/>
            </a:solidFill>
          </a:ln>
        </p:spPr>
        <p:txBody>
          <a:bodyPr vert="horz" wrap="square" lIns="0" tIns="0" rIns="0" bIns="0" rtlCol="0">
            <a:spAutoFit/>
          </a:bodyPr>
          <a:lstStyle/>
          <a:p>
            <a:pPr>
              <a:lnSpc>
                <a:spcPct val="100000"/>
              </a:lnSpc>
            </a:pPr>
            <a:endParaRPr sz="1200" dirty="0">
              <a:latin typeface="Times New Roman"/>
              <a:cs typeface="Times New Roman"/>
            </a:endParaRPr>
          </a:p>
          <a:p>
            <a:pPr marL="191770">
              <a:lnSpc>
                <a:spcPct val="100000"/>
              </a:lnSpc>
              <a:spcBef>
                <a:spcPts val="985"/>
              </a:spcBef>
            </a:pPr>
            <a:r>
              <a:rPr lang="de-DE" sz="1000" b="1" spc="-10" dirty="0">
                <a:solidFill>
                  <a:srgbClr val="505454"/>
                </a:solidFill>
                <a:latin typeface="Verdana"/>
                <a:cs typeface="Verdana"/>
              </a:rPr>
              <a:t>Basse-</a:t>
            </a:r>
            <a:r>
              <a:rPr lang="de-DE" sz="1000" b="1" spc="-10" dirty="0" err="1">
                <a:solidFill>
                  <a:srgbClr val="505454"/>
                </a:solidFill>
                <a:latin typeface="Verdana"/>
                <a:cs typeface="Verdana"/>
              </a:rPr>
              <a:t>Franconie</a:t>
            </a:r>
            <a:endParaRPr sz="1000" dirty="0">
              <a:latin typeface="Verdana"/>
              <a:cs typeface="Verdana"/>
            </a:endParaRPr>
          </a:p>
        </p:txBody>
      </p:sp>
      <p:sp>
        <p:nvSpPr>
          <p:cNvPr id="22" name="object 22"/>
          <p:cNvSpPr txBox="1"/>
          <p:nvPr/>
        </p:nvSpPr>
        <p:spPr>
          <a:xfrm>
            <a:off x="6251447" y="4640579"/>
            <a:ext cx="1673353" cy="468077"/>
          </a:xfrm>
          <a:prstGeom prst="rect">
            <a:avLst/>
          </a:prstGeom>
          <a:solidFill>
            <a:srgbClr val="C76D4A">
              <a:alpha val="34117"/>
            </a:srgbClr>
          </a:solidFill>
          <a:ln w="12192">
            <a:solidFill>
              <a:srgbClr val="C76D4A"/>
            </a:solidFill>
          </a:ln>
        </p:spPr>
        <p:txBody>
          <a:bodyPr vert="horz" wrap="square" lIns="0" tIns="1270" rIns="0" bIns="0" rtlCol="0">
            <a:spAutoFit/>
          </a:bodyPr>
          <a:lstStyle/>
          <a:p>
            <a:pPr>
              <a:lnSpc>
                <a:spcPct val="100000"/>
              </a:lnSpc>
              <a:spcBef>
                <a:spcPts val="10"/>
              </a:spcBef>
            </a:pPr>
            <a:endParaRPr sz="1200" dirty="0">
              <a:latin typeface="Times New Roman"/>
              <a:cs typeface="Times New Roman"/>
            </a:endParaRPr>
          </a:p>
          <a:p>
            <a:pPr marL="191770" marR="328930">
              <a:lnSpc>
                <a:spcPts val="1090"/>
              </a:lnSpc>
              <a:spcBef>
                <a:spcPts val="5"/>
              </a:spcBef>
            </a:pPr>
            <a:r>
              <a:rPr lang="de-DE" sz="1000" b="1" spc="-10" dirty="0">
                <a:solidFill>
                  <a:srgbClr val="505454"/>
                </a:solidFill>
                <a:latin typeface="Verdana"/>
                <a:cs typeface="Verdana"/>
              </a:rPr>
              <a:t>Arrondissement </a:t>
            </a:r>
            <a:br>
              <a:rPr lang="de-DE" sz="1000" b="1" spc="-10" dirty="0">
                <a:solidFill>
                  <a:srgbClr val="505454"/>
                </a:solidFill>
                <a:latin typeface="Verdana"/>
                <a:cs typeface="Verdana"/>
              </a:rPr>
            </a:br>
            <a:r>
              <a:rPr lang="de-DE" sz="1000" b="1" spc="-10" dirty="0">
                <a:solidFill>
                  <a:srgbClr val="505454"/>
                </a:solidFill>
                <a:latin typeface="Verdana"/>
                <a:cs typeface="Verdana"/>
              </a:rPr>
              <a:t>Bad Kissingen</a:t>
            </a:r>
            <a:endParaRPr sz="1000" dirty="0">
              <a:latin typeface="Verdana"/>
              <a:cs typeface="Verdana"/>
            </a:endParaRPr>
          </a:p>
        </p:txBody>
      </p:sp>
      <p:grpSp>
        <p:nvGrpSpPr>
          <p:cNvPr id="23" name="object 23"/>
          <p:cNvGrpSpPr/>
          <p:nvPr/>
        </p:nvGrpSpPr>
        <p:grpSpPr>
          <a:xfrm>
            <a:off x="5608320" y="2799588"/>
            <a:ext cx="777240" cy="777240"/>
            <a:chOff x="5608320" y="2799588"/>
            <a:chExt cx="777240" cy="777240"/>
          </a:xfrm>
        </p:grpSpPr>
        <p:sp>
          <p:nvSpPr>
            <p:cNvPr id="24" name="object 24"/>
            <p:cNvSpPr/>
            <p:nvPr/>
          </p:nvSpPr>
          <p:spPr>
            <a:xfrm>
              <a:off x="5614416" y="2805684"/>
              <a:ext cx="765175" cy="765175"/>
            </a:xfrm>
            <a:custGeom>
              <a:avLst/>
              <a:gdLst/>
              <a:ahLst/>
              <a:cxnLst/>
              <a:rect l="l" t="t" r="r" b="b"/>
              <a:pathLst>
                <a:path w="765175" h="765175">
                  <a:moveTo>
                    <a:pt x="382524" y="0"/>
                  </a:moveTo>
                  <a:lnTo>
                    <a:pt x="334553" y="2981"/>
                  </a:lnTo>
                  <a:lnTo>
                    <a:pt x="288356" y="11686"/>
                  </a:lnTo>
                  <a:lnTo>
                    <a:pt x="244294" y="25755"/>
                  </a:lnTo>
                  <a:lnTo>
                    <a:pt x="202724" y="44830"/>
                  </a:lnTo>
                  <a:lnTo>
                    <a:pt x="164006" y="68552"/>
                  </a:lnTo>
                  <a:lnTo>
                    <a:pt x="128499" y="96561"/>
                  </a:lnTo>
                  <a:lnTo>
                    <a:pt x="96561" y="128499"/>
                  </a:lnTo>
                  <a:lnTo>
                    <a:pt x="68552" y="164006"/>
                  </a:lnTo>
                  <a:lnTo>
                    <a:pt x="44830" y="202724"/>
                  </a:lnTo>
                  <a:lnTo>
                    <a:pt x="25755" y="244294"/>
                  </a:lnTo>
                  <a:lnTo>
                    <a:pt x="11686" y="288356"/>
                  </a:lnTo>
                  <a:lnTo>
                    <a:pt x="2981" y="334553"/>
                  </a:lnTo>
                  <a:lnTo>
                    <a:pt x="0" y="382524"/>
                  </a:lnTo>
                  <a:lnTo>
                    <a:pt x="2981" y="430494"/>
                  </a:lnTo>
                  <a:lnTo>
                    <a:pt x="11686" y="476691"/>
                  </a:lnTo>
                  <a:lnTo>
                    <a:pt x="25755" y="520753"/>
                  </a:lnTo>
                  <a:lnTo>
                    <a:pt x="44830" y="562323"/>
                  </a:lnTo>
                  <a:lnTo>
                    <a:pt x="68552" y="601041"/>
                  </a:lnTo>
                  <a:lnTo>
                    <a:pt x="96561" y="636548"/>
                  </a:lnTo>
                  <a:lnTo>
                    <a:pt x="128499" y="668486"/>
                  </a:lnTo>
                  <a:lnTo>
                    <a:pt x="164006" y="696495"/>
                  </a:lnTo>
                  <a:lnTo>
                    <a:pt x="202724" y="720217"/>
                  </a:lnTo>
                  <a:lnTo>
                    <a:pt x="244294" y="739292"/>
                  </a:lnTo>
                  <a:lnTo>
                    <a:pt x="288356" y="753361"/>
                  </a:lnTo>
                  <a:lnTo>
                    <a:pt x="334553" y="762066"/>
                  </a:lnTo>
                  <a:lnTo>
                    <a:pt x="382524" y="765048"/>
                  </a:lnTo>
                  <a:lnTo>
                    <a:pt x="430494" y="762066"/>
                  </a:lnTo>
                  <a:lnTo>
                    <a:pt x="476691" y="753361"/>
                  </a:lnTo>
                  <a:lnTo>
                    <a:pt x="520753" y="739292"/>
                  </a:lnTo>
                  <a:lnTo>
                    <a:pt x="562323" y="720217"/>
                  </a:lnTo>
                  <a:lnTo>
                    <a:pt x="601041" y="696495"/>
                  </a:lnTo>
                  <a:lnTo>
                    <a:pt x="636548" y="668486"/>
                  </a:lnTo>
                  <a:lnTo>
                    <a:pt x="668486" y="636548"/>
                  </a:lnTo>
                  <a:lnTo>
                    <a:pt x="696495" y="601041"/>
                  </a:lnTo>
                  <a:lnTo>
                    <a:pt x="720217" y="562323"/>
                  </a:lnTo>
                  <a:lnTo>
                    <a:pt x="739292" y="520753"/>
                  </a:lnTo>
                  <a:lnTo>
                    <a:pt x="753361" y="476691"/>
                  </a:lnTo>
                  <a:lnTo>
                    <a:pt x="762066" y="430494"/>
                  </a:lnTo>
                  <a:lnTo>
                    <a:pt x="765048" y="382524"/>
                  </a:lnTo>
                  <a:lnTo>
                    <a:pt x="762066" y="334553"/>
                  </a:lnTo>
                  <a:lnTo>
                    <a:pt x="753361" y="288356"/>
                  </a:lnTo>
                  <a:lnTo>
                    <a:pt x="739292" y="244294"/>
                  </a:lnTo>
                  <a:lnTo>
                    <a:pt x="720217" y="202724"/>
                  </a:lnTo>
                  <a:lnTo>
                    <a:pt x="696495" y="164006"/>
                  </a:lnTo>
                  <a:lnTo>
                    <a:pt x="668486" y="128499"/>
                  </a:lnTo>
                  <a:lnTo>
                    <a:pt x="636548" y="96561"/>
                  </a:lnTo>
                  <a:lnTo>
                    <a:pt x="601041" y="68552"/>
                  </a:lnTo>
                  <a:lnTo>
                    <a:pt x="562323" y="44830"/>
                  </a:lnTo>
                  <a:lnTo>
                    <a:pt x="520753" y="25755"/>
                  </a:lnTo>
                  <a:lnTo>
                    <a:pt x="476691" y="11686"/>
                  </a:lnTo>
                  <a:lnTo>
                    <a:pt x="430494" y="2981"/>
                  </a:lnTo>
                  <a:lnTo>
                    <a:pt x="382524" y="0"/>
                  </a:lnTo>
                  <a:close/>
                </a:path>
              </a:pathLst>
            </a:custGeom>
            <a:solidFill>
              <a:srgbClr val="466D95"/>
            </a:solidFill>
          </p:spPr>
          <p:txBody>
            <a:bodyPr wrap="square" lIns="0" tIns="0" rIns="0" bIns="0" rtlCol="0"/>
            <a:lstStyle/>
            <a:p>
              <a:endParaRPr/>
            </a:p>
          </p:txBody>
        </p:sp>
        <p:sp>
          <p:nvSpPr>
            <p:cNvPr id="25" name="object 25"/>
            <p:cNvSpPr/>
            <p:nvPr/>
          </p:nvSpPr>
          <p:spPr>
            <a:xfrm>
              <a:off x="5614416" y="2805684"/>
              <a:ext cx="765175" cy="765175"/>
            </a:xfrm>
            <a:custGeom>
              <a:avLst/>
              <a:gdLst/>
              <a:ahLst/>
              <a:cxnLst/>
              <a:rect l="l" t="t" r="r" b="b"/>
              <a:pathLst>
                <a:path w="765175" h="765175">
                  <a:moveTo>
                    <a:pt x="0" y="382524"/>
                  </a:moveTo>
                  <a:lnTo>
                    <a:pt x="2981" y="334553"/>
                  </a:lnTo>
                  <a:lnTo>
                    <a:pt x="11686" y="288356"/>
                  </a:lnTo>
                  <a:lnTo>
                    <a:pt x="25755" y="244294"/>
                  </a:lnTo>
                  <a:lnTo>
                    <a:pt x="44830" y="202724"/>
                  </a:lnTo>
                  <a:lnTo>
                    <a:pt x="68552" y="164006"/>
                  </a:lnTo>
                  <a:lnTo>
                    <a:pt x="96561" y="128499"/>
                  </a:lnTo>
                  <a:lnTo>
                    <a:pt x="128499" y="96561"/>
                  </a:lnTo>
                  <a:lnTo>
                    <a:pt x="164006" y="68552"/>
                  </a:lnTo>
                  <a:lnTo>
                    <a:pt x="202724" y="44830"/>
                  </a:lnTo>
                  <a:lnTo>
                    <a:pt x="244294" y="25755"/>
                  </a:lnTo>
                  <a:lnTo>
                    <a:pt x="288356" y="11686"/>
                  </a:lnTo>
                  <a:lnTo>
                    <a:pt x="334553" y="2981"/>
                  </a:lnTo>
                  <a:lnTo>
                    <a:pt x="382524" y="0"/>
                  </a:lnTo>
                  <a:lnTo>
                    <a:pt x="430494" y="2981"/>
                  </a:lnTo>
                  <a:lnTo>
                    <a:pt x="476691" y="11686"/>
                  </a:lnTo>
                  <a:lnTo>
                    <a:pt x="520753" y="25755"/>
                  </a:lnTo>
                  <a:lnTo>
                    <a:pt x="562323" y="44830"/>
                  </a:lnTo>
                  <a:lnTo>
                    <a:pt x="601041" y="68552"/>
                  </a:lnTo>
                  <a:lnTo>
                    <a:pt x="636548" y="96561"/>
                  </a:lnTo>
                  <a:lnTo>
                    <a:pt x="668486" y="128499"/>
                  </a:lnTo>
                  <a:lnTo>
                    <a:pt x="696495" y="164006"/>
                  </a:lnTo>
                  <a:lnTo>
                    <a:pt x="720217" y="202724"/>
                  </a:lnTo>
                  <a:lnTo>
                    <a:pt x="739292" y="244294"/>
                  </a:lnTo>
                  <a:lnTo>
                    <a:pt x="753361" y="288356"/>
                  </a:lnTo>
                  <a:lnTo>
                    <a:pt x="762066" y="334553"/>
                  </a:lnTo>
                  <a:lnTo>
                    <a:pt x="765048" y="382524"/>
                  </a:lnTo>
                  <a:lnTo>
                    <a:pt x="762066" y="430494"/>
                  </a:lnTo>
                  <a:lnTo>
                    <a:pt x="753361" y="476691"/>
                  </a:lnTo>
                  <a:lnTo>
                    <a:pt x="739292" y="520753"/>
                  </a:lnTo>
                  <a:lnTo>
                    <a:pt x="720217" y="562323"/>
                  </a:lnTo>
                  <a:lnTo>
                    <a:pt x="696495" y="601041"/>
                  </a:lnTo>
                  <a:lnTo>
                    <a:pt x="668486" y="636548"/>
                  </a:lnTo>
                  <a:lnTo>
                    <a:pt x="636548" y="668486"/>
                  </a:lnTo>
                  <a:lnTo>
                    <a:pt x="601041" y="696495"/>
                  </a:lnTo>
                  <a:lnTo>
                    <a:pt x="562323" y="720217"/>
                  </a:lnTo>
                  <a:lnTo>
                    <a:pt x="520753" y="739292"/>
                  </a:lnTo>
                  <a:lnTo>
                    <a:pt x="476691" y="753361"/>
                  </a:lnTo>
                  <a:lnTo>
                    <a:pt x="430494" y="762066"/>
                  </a:lnTo>
                  <a:lnTo>
                    <a:pt x="382524" y="765048"/>
                  </a:lnTo>
                  <a:lnTo>
                    <a:pt x="334553" y="762066"/>
                  </a:lnTo>
                  <a:lnTo>
                    <a:pt x="288356" y="753361"/>
                  </a:lnTo>
                  <a:lnTo>
                    <a:pt x="244294" y="739292"/>
                  </a:lnTo>
                  <a:lnTo>
                    <a:pt x="202724" y="720217"/>
                  </a:lnTo>
                  <a:lnTo>
                    <a:pt x="164006" y="696495"/>
                  </a:lnTo>
                  <a:lnTo>
                    <a:pt x="128499" y="668486"/>
                  </a:lnTo>
                  <a:lnTo>
                    <a:pt x="96561" y="636548"/>
                  </a:lnTo>
                  <a:lnTo>
                    <a:pt x="68552" y="601041"/>
                  </a:lnTo>
                  <a:lnTo>
                    <a:pt x="44830" y="562323"/>
                  </a:lnTo>
                  <a:lnTo>
                    <a:pt x="25755" y="520753"/>
                  </a:lnTo>
                  <a:lnTo>
                    <a:pt x="11686" y="476691"/>
                  </a:lnTo>
                  <a:lnTo>
                    <a:pt x="2981" y="430494"/>
                  </a:lnTo>
                  <a:lnTo>
                    <a:pt x="0" y="382524"/>
                  </a:lnTo>
                  <a:close/>
                </a:path>
              </a:pathLst>
            </a:custGeom>
            <a:ln w="12192">
              <a:solidFill>
                <a:srgbClr val="FFFFFF"/>
              </a:solidFill>
            </a:ln>
          </p:spPr>
          <p:txBody>
            <a:bodyPr wrap="square" lIns="0" tIns="0" rIns="0" bIns="0" rtlCol="0"/>
            <a:lstStyle/>
            <a:p>
              <a:endParaRPr/>
            </a:p>
          </p:txBody>
        </p:sp>
      </p:grpSp>
      <p:sp>
        <p:nvSpPr>
          <p:cNvPr id="26" name="object 26"/>
          <p:cNvSpPr txBox="1"/>
          <p:nvPr/>
        </p:nvSpPr>
        <p:spPr>
          <a:xfrm>
            <a:off x="5746750" y="3125470"/>
            <a:ext cx="502284" cy="105157"/>
          </a:xfrm>
          <a:prstGeom prst="rect">
            <a:avLst/>
          </a:prstGeom>
        </p:spPr>
        <p:txBody>
          <a:bodyPr vert="horz" wrap="square" lIns="0" tIns="12700" rIns="0" bIns="0" rtlCol="0">
            <a:spAutoFit/>
          </a:bodyPr>
          <a:lstStyle/>
          <a:p>
            <a:pPr marL="12700">
              <a:lnSpc>
                <a:spcPct val="100000"/>
              </a:lnSpc>
              <a:spcBef>
                <a:spcPts val="100"/>
              </a:spcBef>
            </a:pPr>
            <a:r>
              <a:rPr lang="de-DE" sz="600" spc="-10" dirty="0" err="1">
                <a:solidFill>
                  <a:srgbClr val="FFFFFF"/>
                </a:solidFill>
                <a:latin typeface="Verdana"/>
                <a:cs typeface="Verdana"/>
              </a:rPr>
              <a:t>Allemagne</a:t>
            </a:r>
            <a:endParaRPr sz="600" dirty="0">
              <a:latin typeface="Verdana"/>
              <a:cs typeface="Verdana"/>
            </a:endParaRPr>
          </a:p>
        </p:txBody>
      </p:sp>
      <p:sp>
        <p:nvSpPr>
          <p:cNvPr id="27" name="object 27"/>
          <p:cNvSpPr txBox="1"/>
          <p:nvPr/>
        </p:nvSpPr>
        <p:spPr>
          <a:xfrm>
            <a:off x="8232647" y="3112007"/>
            <a:ext cx="1221105" cy="467436"/>
          </a:xfrm>
          <a:prstGeom prst="rect">
            <a:avLst/>
          </a:prstGeom>
          <a:solidFill>
            <a:srgbClr val="C76D4A">
              <a:alpha val="34117"/>
            </a:srgbClr>
          </a:solidFill>
          <a:ln w="12192">
            <a:solidFill>
              <a:srgbClr val="C76D4A"/>
            </a:solidFill>
          </a:ln>
        </p:spPr>
        <p:txBody>
          <a:bodyPr vert="horz" wrap="square" lIns="0" tIns="635" rIns="0" bIns="0" rtlCol="0">
            <a:spAutoFit/>
          </a:bodyPr>
          <a:lstStyle/>
          <a:p>
            <a:pPr>
              <a:lnSpc>
                <a:spcPct val="100000"/>
              </a:lnSpc>
              <a:spcBef>
                <a:spcPts val="5"/>
              </a:spcBef>
            </a:pPr>
            <a:endParaRPr sz="1200" dirty="0">
              <a:latin typeface="Times New Roman"/>
              <a:cs typeface="Times New Roman"/>
            </a:endParaRPr>
          </a:p>
          <a:p>
            <a:pPr marL="195580" marR="208915">
              <a:lnSpc>
                <a:spcPts val="1090"/>
              </a:lnSpc>
              <a:spcBef>
                <a:spcPts val="5"/>
              </a:spcBef>
            </a:pPr>
            <a:r>
              <a:rPr sz="1000" b="1" dirty="0">
                <a:solidFill>
                  <a:srgbClr val="505454"/>
                </a:solidFill>
                <a:latin typeface="Verdana"/>
                <a:cs typeface="Verdana"/>
              </a:rPr>
              <a:t>26</a:t>
            </a:r>
            <a:r>
              <a:rPr sz="1000" b="1" spc="-15" dirty="0">
                <a:solidFill>
                  <a:srgbClr val="505454"/>
                </a:solidFill>
                <a:latin typeface="Verdana"/>
                <a:cs typeface="Verdana"/>
              </a:rPr>
              <a:t> </a:t>
            </a:r>
            <a:r>
              <a:rPr lang="de-DE" sz="1000" b="1" spc="-10" dirty="0" err="1">
                <a:solidFill>
                  <a:srgbClr val="505454"/>
                </a:solidFill>
                <a:latin typeface="Verdana"/>
                <a:cs typeface="Verdana"/>
              </a:rPr>
              <a:t>villes</a:t>
            </a:r>
            <a:r>
              <a:rPr lang="de-DE" sz="1000" b="1" spc="-10" dirty="0">
                <a:solidFill>
                  <a:srgbClr val="505454"/>
                </a:solidFill>
                <a:latin typeface="Verdana"/>
                <a:cs typeface="Verdana"/>
              </a:rPr>
              <a:t> et </a:t>
            </a:r>
            <a:r>
              <a:rPr lang="de-DE" sz="1000" b="1" spc="-10" dirty="0" err="1">
                <a:solidFill>
                  <a:srgbClr val="505454"/>
                </a:solidFill>
                <a:latin typeface="Verdana"/>
                <a:cs typeface="Verdana"/>
              </a:rPr>
              <a:t>communes</a:t>
            </a:r>
            <a:endParaRPr sz="1000" dirty="0">
              <a:latin typeface="Verdana"/>
              <a:cs typeface="Verdana"/>
            </a:endParaRPr>
          </a:p>
        </p:txBody>
      </p:sp>
      <p:sp>
        <p:nvSpPr>
          <p:cNvPr id="28" name="object 28"/>
          <p:cNvSpPr txBox="1"/>
          <p:nvPr/>
        </p:nvSpPr>
        <p:spPr>
          <a:xfrm>
            <a:off x="8232647" y="3875532"/>
            <a:ext cx="1221105" cy="765175"/>
          </a:xfrm>
          <a:prstGeom prst="rect">
            <a:avLst/>
          </a:prstGeom>
          <a:solidFill>
            <a:srgbClr val="C76D4A">
              <a:alpha val="34117"/>
            </a:srgbClr>
          </a:solidFill>
          <a:ln w="12192">
            <a:solidFill>
              <a:srgbClr val="C76D4A"/>
            </a:solidFill>
          </a:ln>
        </p:spPr>
        <p:txBody>
          <a:bodyPr vert="horz" wrap="square" lIns="0" tIns="0" rIns="0" bIns="0" rtlCol="0">
            <a:spAutoFit/>
          </a:bodyPr>
          <a:lstStyle/>
          <a:p>
            <a:pPr>
              <a:lnSpc>
                <a:spcPct val="100000"/>
              </a:lnSpc>
            </a:pPr>
            <a:endParaRPr sz="1200" dirty="0">
              <a:latin typeface="Times New Roman"/>
              <a:cs typeface="Times New Roman"/>
            </a:endParaRPr>
          </a:p>
          <a:p>
            <a:pPr marL="195580">
              <a:lnSpc>
                <a:spcPct val="100000"/>
              </a:lnSpc>
              <a:spcBef>
                <a:spcPts val="985"/>
              </a:spcBef>
            </a:pPr>
            <a:r>
              <a:rPr sz="1000" b="1" dirty="0">
                <a:solidFill>
                  <a:srgbClr val="505454"/>
                </a:solidFill>
                <a:latin typeface="Verdana"/>
                <a:cs typeface="Verdana"/>
              </a:rPr>
              <a:t>115</a:t>
            </a:r>
            <a:r>
              <a:rPr sz="1000" b="1" spc="-25" dirty="0">
                <a:solidFill>
                  <a:srgbClr val="505454"/>
                </a:solidFill>
                <a:latin typeface="Verdana"/>
                <a:cs typeface="Verdana"/>
              </a:rPr>
              <a:t> </a:t>
            </a:r>
            <a:r>
              <a:rPr sz="1000" b="1" spc="-10" dirty="0">
                <a:solidFill>
                  <a:srgbClr val="505454"/>
                </a:solidFill>
                <a:latin typeface="Verdana"/>
                <a:cs typeface="Verdana"/>
              </a:rPr>
              <a:t>Ortsteile</a:t>
            </a:r>
            <a:endParaRPr sz="1000" dirty="0">
              <a:latin typeface="Verdana"/>
              <a:cs typeface="Verdana"/>
            </a:endParaRPr>
          </a:p>
        </p:txBody>
      </p:sp>
      <p:grpSp>
        <p:nvGrpSpPr>
          <p:cNvPr id="29" name="object 29"/>
          <p:cNvGrpSpPr/>
          <p:nvPr/>
        </p:nvGrpSpPr>
        <p:grpSpPr>
          <a:xfrm>
            <a:off x="7594092" y="2799588"/>
            <a:ext cx="775970" cy="777240"/>
            <a:chOff x="7594092" y="2799588"/>
            <a:chExt cx="775970" cy="777240"/>
          </a:xfrm>
        </p:grpSpPr>
        <p:sp>
          <p:nvSpPr>
            <p:cNvPr id="30" name="object 30"/>
            <p:cNvSpPr/>
            <p:nvPr/>
          </p:nvSpPr>
          <p:spPr>
            <a:xfrm>
              <a:off x="7600188" y="2805684"/>
              <a:ext cx="763905" cy="765175"/>
            </a:xfrm>
            <a:custGeom>
              <a:avLst/>
              <a:gdLst/>
              <a:ahLst/>
              <a:cxnLst/>
              <a:rect l="l" t="t" r="r" b="b"/>
              <a:pathLst>
                <a:path w="763904" h="765175">
                  <a:moveTo>
                    <a:pt x="381761" y="0"/>
                  </a:moveTo>
                  <a:lnTo>
                    <a:pt x="333878" y="2981"/>
                  </a:lnTo>
                  <a:lnTo>
                    <a:pt x="287769" y="11686"/>
                  </a:lnTo>
                  <a:lnTo>
                    <a:pt x="243791" y="25755"/>
                  </a:lnTo>
                  <a:lnTo>
                    <a:pt x="202303" y="44830"/>
                  </a:lnTo>
                  <a:lnTo>
                    <a:pt x="163662" y="68552"/>
                  </a:lnTo>
                  <a:lnTo>
                    <a:pt x="128227" y="96561"/>
                  </a:lnTo>
                  <a:lnTo>
                    <a:pt x="96355" y="128499"/>
                  </a:lnTo>
                  <a:lnTo>
                    <a:pt x="68404" y="164006"/>
                  </a:lnTo>
                  <a:lnTo>
                    <a:pt x="44733" y="202724"/>
                  </a:lnTo>
                  <a:lnTo>
                    <a:pt x="25699" y="244294"/>
                  </a:lnTo>
                  <a:lnTo>
                    <a:pt x="11660" y="288356"/>
                  </a:lnTo>
                  <a:lnTo>
                    <a:pt x="2974" y="334553"/>
                  </a:lnTo>
                  <a:lnTo>
                    <a:pt x="0" y="382524"/>
                  </a:lnTo>
                  <a:lnTo>
                    <a:pt x="2974" y="430494"/>
                  </a:lnTo>
                  <a:lnTo>
                    <a:pt x="11660" y="476691"/>
                  </a:lnTo>
                  <a:lnTo>
                    <a:pt x="25699" y="520753"/>
                  </a:lnTo>
                  <a:lnTo>
                    <a:pt x="44733" y="562323"/>
                  </a:lnTo>
                  <a:lnTo>
                    <a:pt x="68404" y="601041"/>
                  </a:lnTo>
                  <a:lnTo>
                    <a:pt x="96355" y="636548"/>
                  </a:lnTo>
                  <a:lnTo>
                    <a:pt x="128227" y="668486"/>
                  </a:lnTo>
                  <a:lnTo>
                    <a:pt x="163662" y="696495"/>
                  </a:lnTo>
                  <a:lnTo>
                    <a:pt x="202303" y="720217"/>
                  </a:lnTo>
                  <a:lnTo>
                    <a:pt x="243791" y="739292"/>
                  </a:lnTo>
                  <a:lnTo>
                    <a:pt x="287769" y="753361"/>
                  </a:lnTo>
                  <a:lnTo>
                    <a:pt x="333878" y="762066"/>
                  </a:lnTo>
                  <a:lnTo>
                    <a:pt x="381761" y="765048"/>
                  </a:lnTo>
                  <a:lnTo>
                    <a:pt x="429645" y="762066"/>
                  </a:lnTo>
                  <a:lnTo>
                    <a:pt x="475754" y="753361"/>
                  </a:lnTo>
                  <a:lnTo>
                    <a:pt x="519732" y="739292"/>
                  </a:lnTo>
                  <a:lnTo>
                    <a:pt x="561220" y="720217"/>
                  </a:lnTo>
                  <a:lnTo>
                    <a:pt x="599861" y="696495"/>
                  </a:lnTo>
                  <a:lnTo>
                    <a:pt x="635296" y="668486"/>
                  </a:lnTo>
                  <a:lnTo>
                    <a:pt x="667168" y="636548"/>
                  </a:lnTo>
                  <a:lnTo>
                    <a:pt x="695119" y="601041"/>
                  </a:lnTo>
                  <a:lnTo>
                    <a:pt x="718790" y="562323"/>
                  </a:lnTo>
                  <a:lnTo>
                    <a:pt x="737824" y="520753"/>
                  </a:lnTo>
                  <a:lnTo>
                    <a:pt x="751863" y="476691"/>
                  </a:lnTo>
                  <a:lnTo>
                    <a:pt x="760549" y="430494"/>
                  </a:lnTo>
                  <a:lnTo>
                    <a:pt x="763523" y="382524"/>
                  </a:lnTo>
                  <a:lnTo>
                    <a:pt x="760549" y="334553"/>
                  </a:lnTo>
                  <a:lnTo>
                    <a:pt x="751863" y="288356"/>
                  </a:lnTo>
                  <a:lnTo>
                    <a:pt x="737824" y="244294"/>
                  </a:lnTo>
                  <a:lnTo>
                    <a:pt x="718790" y="202724"/>
                  </a:lnTo>
                  <a:lnTo>
                    <a:pt x="695119" y="164006"/>
                  </a:lnTo>
                  <a:lnTo>
                    <a:pt x="667168" y="128499"/>
                  </a:lnTo>
                  <a:lnTo>
                    <a:pt x="635296" y="96561"/>
                  </a:lnTo>
                  <a:lnTo>
                    <a:pt x="599861" y="68552"/>
                  </a:lnTo>
                  <a:lnTo>
                    <a:pt x="561220" y="44830"/>
                  </a:lnTo>
                  <a:lnTo>
                    <a:pt x="519732" y="25755"/>
                  </a:lnTo>
                  <a:lnTo>
                    <a:pt x="475754" y="11686"/>
                  </a:lnTo>
                  <a:lnTo>
                    <a:pt x="429645" y="2981"/>
                  </a:lnTo>
                  <a:lnTo>
                    <a:pt x="381761" y="0"/>
                  </a:lnTo>
                  <a:close/>
                </a:path>
              </a:pathLst>
            </a:custGeom>
            <a:solidFill>
              <a:srgbClr val="466D95"/>
            </a:solidFill>
          </p:spPr>
          <p:txBody>
            <a:bodyPr wrap="square" lIns="0" tIns="0" rIns="0" bIns="0" rtlCol="0"/>
            <a:lstStyle/>
            <a:p>
              <a:endParaRPr/>
            </a:p>
          </p:txBody>
        </p:sp>
        <p:sp>
          <p:nvSpPr>
            <p:cNvPr id="31" name="object 31"/>
            <p:cNvSpPr/>
            <p:nvPr/>
          </p:nvSpPr>
          <p:spPr>
            <a:xfrm>
              <a:off x="7600188" y="2805684"/>
              <a:ext cx="763905" cy="765175"/>
            </a:xfrm>
            <a:custGeom>
              <a:avLst/>
              <a:gdLst/>
              <a:ahLst/>
              <a:cxnLst/>
              <a:rect l="l" t="t" r="r" b="b"/>
              <a:pathLst>
                <a:path w="763904" h="765175">
                  <a:moveTo>
                    <a:pt x="0" y="382524"/>
                  </a:moveTo>
                  <a:lnTo>
                    <a:pt x="2974" y="334553"/>
                  </a:lnTo>
                  <a:lnTo>
                    <a:pt x="11660" y="288356"/>
                  </a:lnTo>
                  <a:lnTo>
                    <a:pt x="25699" y="244294"/>
                  </a:lnTo>
                  <a:lnTo>
                    <a:pt x="44733" y="202724"/>
                  </a:lnTo>
                  <a:lnTo>
                    <a:pt x="68404" y="164006"/>
                  </a:lnTo>
                  <a:lnTo>
                    <a:pt x="96355" y="128499"/>
                  </a:lnTo>
                  <a:lnTo>
                    <a:pt x="128227" y="96561"/>
                  </a:lnTo>
                  <a:lnTo>
                    <a:pt x="163662" y="68552"/>
                  </a:lnTo>
                  <a:lnTo>
                    <a:pt x="202303" y="44830"/>
                  </a:lnTo>
                  <a:lnTo>
                    <a:pt x="243791" y="25755"/>
                  </a:lnTo>
                  <a:lnTo>
                    <a:pt x="287769" y="11686"/>
                  </a:lnTo>
                  <a:lnTo>
                    <a:pt x="333878" y="2981"/>
                  </a:lnTo>
                  <a:lnTo>
                    <a:pt x="381761" y="0"/>
                  </a:lnTo>
                  <a:lnTo>
                    <a:pt x="429645" y="2981"/>
                  </a:lnTo>
                  <a:lnTo>
                    <a:pt x="475754" y="11686"/>
                  </a:lnTo>
                  <a:lnTo>
                    <a:pt x="519732" y="25755"/>
                  </a:lnTo>
                  <a:lnTo>
                    <a:pt x="561220" y="44830"/>
                  </a:lnTo>
                  <a:lnTo>
                    <a:pt x="599861" y="68552"/>
                  </a:lnTo>
                  <a:lnTo>
                    <a:pt x="635296" y="96561"/>
                  </a:lnTo>
                  <a:lnTo>
                    <a:pt x="667168" y="128499"/>
                  </a:lnTo>
                  <a:lnTo>
                    <a:pt x="695119" y="164006"/>
                  </a:lnTo>
                  <a:lnTo>
                    <a:pt x="718790" y="202724"/>
                  </a:lnTo>
                  <a:lnTo>
                    <a:pt x="737824" y="244294"/>
                  </a:lnTo>
                  <a:lnTo>
                    <a:pt x="751863" y="288356"/>
                  </a:lnTo>
                  <a:lnTo>
                    <a:pt x="760549" y="334553"/>
                  </a:lnTo>
                  <a:lnTo>
                    <a:pt x="763523" y="382524"/>
                  </a:lnTo>
                  <a:lnTo>
                    <a:pt x="760549" y="430494"/>
                  </a:lnTo>
                  <a:lnTo>
                    <a:pt x="751863" y="476691"/>
                  </a:lnTo>
                  <a:lnTo>
                    <a:pt x="737824" y="520753"/>
                  </a:lnTo>
                  <a:lnTo>
                    <a:pt x="718790" y="562323"/>
                  </a:lnTo>
                  <a:lnTo>
                    <a:pt x="695119" y="601041"/>
                  </a:lnTo>
                  <a:lnTo>
                    <a:pt x="667168" y="636548"/>
                  </a:lnTo>
                  <a:lnTo>
                    <a:pt x="635296" y="668486"/>
                  </a:lnTo>
                  <a:lnTo>
                    <a:pt x="599861" y="696495"/>
                  </a:lnTo>
                  <a:lnTo>
                    <a:pt x="561220" y="720217"/>
                  </a:lnTo>
                  <a:lnTo>
                    <a:pt x="519732" y="739292"/>
                  </a:lnTo>
                  <a:lnTo>
                    <a:pt x="475754" y="753361"/>
                  </a:lnTo>
                  <a:lnTo>
                    <a:pt x="429645" y="762066"/>
                  </a:lnTo>
                  <a:lnTo>
                    <a:pt x="381761" y="765048"/>
                  </a:lnTo>
                  <a:lnTo>
                    <a:pt x="333878" y="762066"/>
                  </a:lnTo>
                  <a:lnTo>
                    <a:pt x="287769" y="753361"/>
                  </a:lnTo>
                  <a:lnTo>
                    <a:pt x="243791" y="739292"/>
                  </a:lnTo>
                  <a:lnTo>
                    <a:pt x="202303" y="720217"/>
                  </a:lnTo>
                  <a:lnTo>
                    <a:pt x="163662" y="696495"/>
                  </a:lnTo>
                  <a:lnTo>
                    <a:pt x="128227" y="668486"/>
                  </a:lnTo>
                  <a:lnTo>
                    <a:pt x="96355" y="636548"/>
                  </a:lnTo>
                  <a:lnTo>
                    <a:pt x="68404" y="601041"/>
                  </a:lnTo>
                  <a:lnTo>
                    <a:pt x="44733" y="562323"/>
                  </a:lnTo>
                  <a:lnTo>
                    <a:pt x="25699" y="520753"/>
                  </a:lnTo>
                  <a:lnTo>
                    <a:pt x="11660" y="476691"/>
                  </a:lnTo>
                  <a:lnTo>
                    <a:pt x="2974" y="430494"/>
                  </a:lnTo>
                  <a:lnTo>
                    <a:pt x="0" y="382524"/>
                  </a:lnTo>
                  <a:close/>
                </a:path>
              </a:pathLst>
            </a:custGeom>
            <a:ln w="12192">
              <a:solidFill>
                <a:srgbClr val="FFFFFF"/>
              </a:solidFill>
            </a:ln>
          </p:spPr>
          <p:txBody>
            <a:bodyPr wrap="square" lIns="0" tIns="0" rIns="0" bIns="0" rtlCol="0"/>
            <a:lstStyle/>
            <a:p>
              <a:endParaRPr/>
            </a:p>
          </p:txBody>
        </p:sp>
      </p:grpSp>
      <p:sp>
        <p:nvSpPr>
          <p:cNvPr id="32" name="object 32"/>
          <p:cNvSpPr txBox="1"/>
          <p:nvPr/>
        </p:nvSpPr>
        <p:spPr>
          <a:xfrm>
            <a:off x="7684890" y="3042718"/>
            <a:ext cx="629285" cy="201337"/>
          </a:xfrm>
          <a:prstGeom prst="rect">
            <a:avLst/>
          </a:prstGeom>
        </p:spPr>
        <p:txBody>
          <a:bodyPr vert="horz" wrap="square" lIns="0" tIns="21590" rIns="0" bIns="0" rtlCol="0">
            <a:spAutoFit/>
          </a:bodyPr>
          <a:lstStyle/>
          <a:p>
            <a:pPr marL="12700" marR="5080" algn="ctr">
              <a:lnSpc>
                <a:spcPts val="660"/>
              </a:lnSpc>
              <a:spcBef>
                <a:spcPts val="170"/>
              </a:spcBef>
            </a:pPr>
            <a:r>
              <a:rPr lang="de-DE" sz="600" spc="-10" dirty="0">
                <a:solidFill>
                  <a:srgbClr val="FFFFFF"/>
                </a:solidFill>
                <a:latin typeface="Verdana"/>
                <a:cs typeface="Verdana"/>
              </a:rPr>
              <a:t>Communes</a:t>
            </a:r>
            <a:br>
              <a:rPr lang="de-DE" sz="600" spc="-10" dirty="0">
                <a:solidFill>
                  <a:srgbClr val="FFFFFF"/>
                </a:solidFill>
                <a:latin typeface="Verdana"/>
                <a:cs typeface="Verdana"/>
              </a:rPr>
            </a:br>
            <a:r>
              <a:rPr lang="de-DE" sz="600" spc="-10" dirty="0" err="1">
                <a:solidFill>
                  <a:srgbClr val="FFFFFF"/>
                </a:solidFill>
                <a:latin typeface="Verdana"/>
                <a:cs typeface="Verdana"/>
              </a:rPr>
              <a:t>district</a:t>
            </a:r>
            <a:r>
              <a:rPr lang="de-DE" sz="600" spc="-10" dirty="0">
                <a:solidFill>
                  <a:srgbClr val="FFFFFF"/>
                </a:solidFill>
                <a:latin typeface="Verdana"/>
                <a:cs typeface="Verdana"/>
              </a:rPr>
              <a:t> KG</a:t>
            </a:r>
            <a:endParaRPr sz="600" dirty="0">
              <a:latin typeface="Verdana"/>
              <a:cs typeface="Verdana"/>
            </a:endParaRPr>
          </a:p>
        </p:txBody>
      </p:sp>
      <p:sp>
        <p:nvSpPr>
          <p:cNvPr id="33" name="object 33"/>
          <p:cNvSpPr txBox="1">
            <a:spLocks noGrp="1"/>
          </p:cNvSpPr>
          <p:nvPr>
            <p:ph type="sldNum" sz="quarter" idx="7"/>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t>2</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0375" y="1588008"/>
            <a:ext cx="4611588" cy="3843513"/>
          </a:xfrm>
          <a:prstGeom prst="rect">
            <a:avLst/>
          </a:prstGeom>
        </p:spPr>
      </p:pic>
      <p:grpSp>
        <p:nvGrpSpPr>
          <p:cNvPr id="3" name="object 3"/>
          <p:cNvGrpSpPr/>
          <p:nvPr/>
        </p:nvGrpSpPr>
        <p:grpSpPr>
          <a:xfrm>
            <a:off x="5906770" y="2063242"/>
            <a:ext cx="1750060" cy="871219"/>
            <a:chOff x="5906770" y="2063242"/>
            <a:chExt cx="1750060" cy="871219"/>
          </a:xfrm>
        </p:grpSpPr>
        <p:sp>
          <p:nvSpPr>
            <p:cNvPr id="4" name="object 4"/>
            <p:cNvSpPr/>
            <p:nvPr/>
          </p:nvSpPr>
          <p:spPr>
            <a:xfrm>
              <a:off x="5913120" y="2069592"/>
              <a:ext cx="1737360" cy="858519"/>
            </a:xfrm>
            <a:custGeom>
              <a:avLst/>
              <a:gdLst/>
              <a:ahLst/>
              <a:cxnLst/>
              <a:rect l="l" t="t" r="r" b="b"/>
              <a:pathLst>
                <a:path w="1737359" h="858519">
                  <a:moveTo>
                    <a:pt x="1737360" y="0"/>
                  </a:moveTo>
                  <a:lnTo>
                    <a:pt x="0" y="0"/>
                  </a:lnTo>
                  <a:lnTo>
                    <a:pt x="0" y="858012"/>
                  </a:lnTo>
                  <a:lnTo>
                    <a:pt x="1737360" y="858012"/>
                  </a:lnTo>
                  <a:lnTo>
                    <a:pt x="1737360" y="0"/>
                  </a:lnTo>
                  <a:close/>
                </a:path>
              </a:pathLst>
            </a:custGeom>
            <a:solidFill>
              <a:srgbClr val="EC7C30">
                <a:alpha val="32940"/>
              </a:srgbClr>
            </a:solidFill>
          </p:spPr>
          <p:txBody>
            <a:bodyPr wrap="square" lIns="0" tIns="0" rIns="0" bIns="0" rtlCol="0"/>
            <a:lstStyle/>
            <a:p>
              <a:endParaRPr/>
            </a:p>
          </p:txBody>
        </p:sp>
        <p:sp>
          <p:nvSpPr>
            <p:cNvPr id="5" name="object 5"/>
            <p:cNvSpPr/>
            <p:nvPr/>
          </p:nvSpPr>
          <p:spPr>
            <a:xfrm>
              <a:off x="5913120" y="2069592"/>
              <a:ext cx="1737360" cy="858519"/>
            </a:xfrm>
            <a:custGeom>
              <a:avLst/>
              <a:gdLst/>
              <a:ahLst/>
              <a:cxnLst/>
              <a:rect l="l" t="t" r="r" b="b"/>
              <a:pathLst>
                <a:path w="1737359" h="858519">
                  <a:moveTo>
                    <a:pt x="0" y="858012"/>
                  </a:moveTo>
                  <a:lnTo>
                    <a:pt x="1737360" y="858012"/>
                  </a:lnTo>
                  <a:lnTo>
                    <a:pt x="1737360" y="0"/>
                  </a:lnTo>
                  <a:lnTo>
                    <a:pt x="0" y="0"/>
                  </a:lnTo>
                  <a:lnTo>
                    <a:pt x="0" y="858012"/>
                  </a:lnTo>
                  <a:close/>
                </a:path>
              </a:pathLst>
            </a:custGeom>
            <a:ln w="12191">
              <a:solidFill>
                <a:srgbClr val="EC7C30"/>
              </a:solidFill>
            </a:ln>
          </p:spPr>
          <p:txBody>
            <a:bodyPr wrap="square" lIns="0" tIns="0" rIns="0" bIns="0" rtlCol="0"/>
            <a:lstStyle/>
            <a:p>
              <a:endParaRPr/>
            </a:p>
          </p:txBody>
        </p:sp>
      </p:grpSp>
      <p:sp>
        <p:nvSpPr>
          <p:cNvPr id="6" name="object 6"/>
          <p:cNvSpPr txBox="1"/>
          <p:nvPr/>
        </p:nvSpPr>
        <p:spPr>
          <a:xfrm>
            <a:off x="6406832" y="2185577"/>
            <a:ext cx="1147445" cy="697627"/>
          </a:xfrm>
          <a:prstGeom prst="rect">
            <a:avLst/>
          </a:prstGeom>
        </p:spPr>
        <p:txBody>
          <a:bodyPr vert="horz" wrap="square" lIns="0" tIns="30480" rIns="0" bIns="0" rtlCol="0">
            <a:spAutoFit/>
          </a:bodyPr>
          <a:lstStyle/>
          <a:p>
            <a:pPr marL="12700" marR="5080">
              <a:lnSpc>
                <a:spcPts val="1320"/>
              </a:lnSpc>
              <a:spcBef>
                <a:spcPts val="240"/>
              </a:spcBef>
            </a:pPr>
            <a:r>
              <a:rPr lang="de-DE" sz="1200" b="1" spc="-10" dirty="0" err="1">
                <a:solidFill>
                  <a:srgbClr val="505454"/>
                </a:solidFill>
                <a:latin typeface="Verdana"/>
                <a:cs typeface="Verdana"/>
              </a:rPr>
              <a:t>Travail</a:t>
            </a:r>
            <a:r>
              <a:rPr lang="de-DE" sz="1200" b="1" spc="-10" dirty="0">
                <a:solidFill>
                  <a:srgbClr val="505454"/>
                </a:solidFill>
                <a:latin typeface="Verdana"/>
                <a:cs typeface="Verdana"/>
              </a:rPr>
              <a:t> de </a:t>
            </a:r>
            <a:r>
              <a:rPr lang="de-DE" sz="1200" b="1" spc="-10" dirty="0" err="1">
                <a:solidFill>
                  <a:srgbClr val="505454"/>
                </a:solidFill>
                <a:latin typeface="Verdana"/>
                <a:cs typeface="Verdana"/>
              </a:rPr>
              <a:t>jeunesse</a:t>
            </a:r>
            <a:r>
              <a:rPr lang="de-DE" sz="1200" b="1" spc="-10" dirty="0">
                <a:solidFill>
                  <a:srgbClr val="505454"/>
                </a:solidFill>
                <a:latin typeface="Verdana"/>
                <a:cs typeface="Verdana"/>
              </a:rPr>
              <a:t> au </a:t>
            </a:r>
            <a:r>
              <a:rPr lang="de-DE" sz="1200" b="1" spc="-10" dirty="0" err="1">
                <a:solidFill>
                  <a:srgbClr val="505454"/>
                </a:solidFill>
                <a:latin typeface="Verdana"/>
                <a:cs typeface="Verdana"/>
              </a:rPr>
              <a:t>niveau</a:t>
            </a:r>
            <a:r>
              <a:rPr lang="de-DE" sz="1200" b="1" spc="-10" dirty="0">
                <a:solidFill>
                  <a:srgbClr val="505454"/>
                </a:solidFill>
                <a:latin typeface="Verdana"/>
                <a:cs typeface="Verdana"/>
              </a:rPr>
              <a:t> </a:t>
            </a:r>
            <a:r>
              <a:rPr lang="de-DE" sz="1200" b="1" spc="-10" dirty="0" err="1">
                <a:solidFill>
                  <a:srgbClr val="505454"/>
                </a:solidFill>
                <a:latin typeface="Verdana"/>
                <a:cs typeface="Verdana"/>
              </a:rPr>
              <a:t>communal</a:t>
            </a:r>
            <a:endParaRPr sz="1200" dirty="0">
              <a:latin typeface="Verdana"/>
              <a:cs typeface="Verdana"/>
            </a:endParaRPr>
          </a:p>
        </p:txBody>
      </p:sp>
      <p:sp>
        <p:nvSpPr>
          <p:cNvPr id="7" name="object 7"/>
          <p:cNvSpPr txBox="1"/>
          <p:nvPr/>
        </p:nvSpPr>
        <p:spPr>
          <a:xfrm>
            <a:off x="5913120" y="3019655"/>
            <a:ext cx="1737360" cy="1107996"/>
          </a:xfrm>
          <a:prstGeom prst="rect">
            <a:avLst/>
          </a:prstGeom>
          <a:solidFill>
            <a:srgbClr val="EC7C30">
              <a:alpha val="32940"/>
            </a:srgbClr>
          </a:solidFill>
          <a:ln w="12192">
            <a:solidFill>
              <a:srgbClr val="EC7C30"/>
            </a:solidFill>
          </a:ln>
        </p:spPr>
        <p:txBody>
          <a:bodyPr vert="horz" wrap="square" lIns="0" tIns="0" rIns="0" bIns="0" rtlCol="0">
            <a:spAutoFit/>
          </a:bodyPr>
          <a:lstStyle/>
          <a:p>
            <a:pPr algn="ctr">
              <a:lnSpc>
                <a:spcPct val="100000"/>
              </a:lnSpc>
            </a:pPr>
            <a:r>
              <a:rPr lang="fr-FR" sz="1200" b="1" spc="-10" dirty="0">
                <a:solidFill>
                  <a:srgbClr val="505454"/>
                </a:solidFill>
                <a:latin typeface="Verdana"/>
              </a:rPr>
              <a:t>Conseil de coordination des fédérations de jeunesse à l’échelon intercommunal de Bad Kissingen</a:t>
            </a:r>
          </a:p>
        </p:txBody>
      </p:sp>
      <p:sp>
        <p:nvSpPr>
          <p:cNvPr id="8" name="object 8"/>
          <p:cNvSpPr txBox="1"/>
          <p:nvPr/>
        </p:nvSpPr>
        <p:spPr>
          <a:xfrm>
            <a:off x="5913120" y="4324738"/>
            <a:ext cx="1737360" cy="721351"/>
          </a:xfrm>
          <a:prstGeom prst="rect">
            <a:avLst/>
          </a:prstGeom>
          <a:solidFill>
            <a:srgbClr val="EC7C30">
              <a:alpha val="32940"/>
            </a:srgbClr>
          </a:solidFill>
          <a:ln w="12192">
            <a:solidFill>
              <a:srgbClr val="EC7C30"/>
            </a:solidFill>
          </a:ln>
        </p:spPr>
        <p:txBody>
          <a:bodyPr vert="horz" wrap="square" lIns="0" tIns="3175" rIns="0" bIns="0" rtlCol="0">
            <a:spAutoFit/>
          </a:bodyPr>
          <a:lstStyle/>
          <a:p>
            <a:pPr marL="278130">
              <a:lnSpc>
                <a:spcPts val="1380"/>
              </a:lnSpc>
            </a:pPr>
            <a:r>
              <a:rPr lang="de-DE" sz="1200" b="1" spc="-10" dirty="0" err="1">
                <a:solidFill>
                  <a:srgbClr val="505454"/>
                </a:solidFill>
                <a:latin typeface="Verdana"/>
                <a:cs typeface="Verdana"/>
              </a:rPr>
              <a:t>Travail</a:t>
            </a:r>
            <a:r>
              <a:rPr lang="de-DE" sz="1200" b="1" spc="-10" dirty="0">
                <a:solidFill>
                  <a:srgbClr val="505454"/>
                </a:solidFill>
                <a:latin typeface="Verdana"/>
                <a:cs typeface="Verdana"/>
              </a:rPr>
              <a:t> de </a:t>
            </a:r>
            <a:r>
              <a:rPr lang="de-DE" sz="1200" b="1" spc="-10" dirty="0" err="1">
                <a:solidFill>
                  <a:srgbClr val="505454"/>
                </a:solidFill>
                <a:latin typeface="Verdana"/>
                <a:cs typeface="Verdana"/>
              </a:rPr>
              <a:t>jeunesse</a:t>
            </a:r>
            <a:r>
              <a:rPr lang="de-DE" sz="1200" b="1" spc="-10" dirty="0">
                <a:solidFill>
                  <a:srgbClr val="505454"/>
                </a:solidFill>
                <a:latin typeface="Verdana"/>
                <a:cs typeface="Verdana"/>
              </a:rPr>
              <a:t> à </a:t>
            </a:r>
            <a:r>
              <a:rPr lang="de-DE" sz="1200" b="1" spc="-10" dirty="0" err="1">
                <a:solidFill>
                  <a:srgbClr val="505454"/>
                </a:solidFill>
                <a:latin typeface="Verdana"/>
                <a:cs typeface="Verdana"/>
              </a:rPr>
              <a:t>l‘échelle</a:t>
            </a:r>
            <a:r>
              <a:rPr lang="de-DE" sz="1200" b="1" spc="-10" dirty="0">
                <a:solidFill>
                  <a:srgbClr val="505454"/>
                </a:solidFill>
                <a:latin typeface="Verdana"/>
                <a:cs typeface="Verdana"/>
              </a:rPr>
              <a:t> </a:t>
            </a:r>
            <a:r>
              <a:rPr lang="de-DE" sz="1200" b="1" spc="-10" dirty="0" err="1">
                <a:solidFill>
                  <a:srgbClr val="505454"/>
                </a:solidFill>
                <a:latin typeface="Verdana"/>
                <a:cs typeface="Verdana"/>
              </a:rPr>
              <a:t>communale</a:t>
            </a:r>
            <a:endParaRPr sz="1200" dirty="0">
              <a:latin typeface="Verdana"/>
              <a:cs typeface="Verdana"/>
            </a:endParaRPr>
          </a:p>
        </p:txBody>
      </p:sp>
      <p:grpSp>
        <p:nvGrpSpPr>
          <p:cNvPr id="9" name="object 9"/>
          <p:cNvGrpSpPr/>
          <p:nvPr/>
        </p:nvGrpSpPr>
        <p:grpSpPr>
          <a:xfrm>
            <a:off x="5254034" y="1566584"/>
            <a:ext cx="1234505" cy="1107996"/>
            <a:chOff x="5224271" y="1731264"/>
            <a:chExt cx="870585" cy="868680"/>
          </a:xfrm>
        </p:grpSpPr>
        <p:sp>
          <p:nvSpPr>
            <p:cNvPr id="10" name="object 10"/>
            <p:cNvSpPr/>
            <p:nvPr/>
          </p:nvSpPr>
          <p:spPr>
            <a:xfrm>
              <a:off x="5230367" y="1737360"/>
              <a:ext cx="858519" cy="856615"/>
            </a:xfrm>
            <a:custGeom>
              <a:avLst/>
              <a:gdLst/>
              <a:ahLst/>
              <a:cxnLst/>
              <a:rect l="l" t="t" r="r" b="b"/>
              <a:pathLst>
                <a:path w="858520" h="856614">
                  <a:moveTo>
                    <a:pt x="429006" y="0"/>
                  </a:moveTo>
                  <a:lnTo>
                    <a:pt x="382252" y="2513"/>
                  </a:lnTo>
                  <a:lnTo>
                    <a:pt x="336959" y="9879"/>
                  </a:lnTo>
                  <a:lnTo>
                    <a:pt x="293388" y="21835"/>
                  </a:lnTo>
                  <a:lnTo>
                    <a:pt x="251800" y="38122"/>
                  </a:lnTo>
                  <a:lnTo>
                    <a:pt x="212456" y="58476"/>
                  </a:lnTo>
                  <a:lnTo>
                    <a:pt x="175619" y="82637"/>
                  </a:lnTo>
                  <a:lnTo>
                    <a:pt x="141550" y="110343"/>
                  </a:lnTo>
                  <a:lnTo>
                    <a:pt x="110509" y="141333"/>
                  </a:lnTo>
                  <a:lnTo>
                    <a:pt x="82759" y="175345"/>
                  </a:lnTo>
                  <a:lnTo>
                    <a:pt x="58561" y="212118"/>
                  </a:lnTo>
                  <a:lnTo>
                    <a:pt x="38176" y="251390"/>
                  </a:lnTo>
                  <a:lnTo>
                    <a:pt x="21866" y="292900"/>
                  </a:lnTo>
                  <a:lnTo>
                    <a:pt x="9892" y="336387"/>
                  </a:lnTo>
                  <a:lnTo>
                    <a:pt x="2516" y="381588"/>
                  </a:lnTo>
                  <a:lnTo>
                    <a:pt x="0" y="428243"/>
                  </a:lnTo>
                  <a:lnTo>
                    <a:pt x="2516" y="474899"/>
                  </a:lnTo>
                  <a:lnTo>
                    <a:pt x="9892" y="520100"/>
                  </a:lnTo>
                  <a:lnTo>
                    <a:pt x="21866" y="563587"/>
                  </a:lnTo>
                  <a:lnTo>
                    <a:pt x="38176" y="605097"/>
                  </a:lnTo>
                  <a:lnTo>
                    <a:pt x="58561" y="644369"/>
                  </a:lnTo>
                  <a:lnTo>
                    <a:pt x="82759" y="681142"/>
                  </a:lnTo>
                  <a:lnTo>
                    <a:pt x="110509" y="715154"/>
                  </a:lnTo>
                  <a:lnTo>
                    <a:pt x="141550" y="746144"/>
                  </a:lnTo>
                  <a:lnTo>
                    <a:pt x="175619" y="773850"/>
                  </a:lnTo>
                  <a:lnTo>
                    <a:pt x="212456" y="798011"/>
                  </a:lnTo>
                  <a:lnTo>
                    <a:pt x="251800" y="818365"/>
                  </a:lnTo>
                  <a:lnTo>
                    <a:pt x="293388" y="834652"/>
                  </a:lnTo>
                  <a:lnTo>
                    <a:pt x="336959" y="846608"/>
                  </a:lnTo>
                  <a:lnTo>
                    <a:pt x="382252" y="853974"/>
                  </a:lnTo>
                  <a:lnTo>
                    <a:pt x="429006" y="856488"/>
                  </a:lnTo>
                  <a:lnTo>
                    <a:pt x="475759" y="853974"/>
                  </a:lnTo>
                  <a:lnTo>
                    <a:pt x="521052" y="846608"/>
                  </a:lnTo>
                  <a:lnTo>
                    <a:pt x="564623" y="834652"/>
                  </a:lnTo>
                  <a:lnTo>
                    <a:pt x="606211" y="818365"/>
                  </a:lnTo>
                  <a:lnTo>
                    <a:pt x="645555" y="798011"/>
                  </a:lnTo>
                  <a:lnTo>
                    <a:pt x="682392" y="773850"/>
                  </a:lnTo>
                  <a:lnTo>
                    <a:pt x="716461" y="746144"/>
                  </a:lnTo>
                  <a:lnTo>
                    <a:pt x="747502" y="715154"/>
                  </a:lnTo>
                  <a:lnTo>
                    <a:pt x="775252" y="681142"/>
                  </a:lnTo>
                  <a:lnTo>
                    <a:pt x="799450" y="644369"/>
                  </a:lnTo>
                  <a:lnTo>
                    <a:pt x="819835" y="605097"/>
                  </a:lnTo>
                  <a:lnTo>
                    <a:pt x="836145" y="563587"/>
                  </a:lnTo>
                  <a:lnTo>
                    <a:pt x="848119" y="520100"/>
                  </a:lnTo>
                  <a:lnTo>
                    <a:pt x="855495" y="474899"/>
                  </a:lnTo>
                  <a:lnTo>
                    <a:pt x="858012" y="428243"/>
                  </a:lnTo>
                  <a:lnTo>
                    <a:pt x="855495" y="381588"/>
                  </a:lnTo>
                  <a:lnTo>
                    <a:pt x="848119" y="336387"/>
                  </a:lnTo>
                  <a:lnTo>
                    <a:pt x="836145" y="292900"/>
                  </a:lnTo>
                  <a:lnTo>
                    <a:pt x="819835" y="251390"/>
                  </a:lnTo>
                  <a:lnTo>
                    <a:pt x="799450" y="212118"/>
                  </a:lnTo>
                  <a:lnTo>
                    <a:pt x="775252" y="175345"/>
                  </a:lnTo>
                  <a:lnTo>
                    <a:pt x="747502" y="141333"/>
                  </a:lnTo>
                  <a:lnTo>
                    <a:pt x="716461" y="110343"/>
                  </a:lnTo>
                  <a:lnTo>
                    <a:pt x="682392" y="82637"/>
                  </a:lnTo>
                  <a:lnTo>
                    <a:pt x="645555" y="58476"/>
                  </a:lnTo>
                  <a:lnTo>
                    <a:pt x="606211" y="38122"/>
                  </a:lnTo>
                  <a:lnTo>
                    <a:pt x="564623" y="21835"/>
                  </a:lnTo>
                  <a:lnTo>
                    <a:pt x="521052" y="9879"/>
                  </a:lnTo>
                  <a:lnTo>
                    <a:pt x="475759" y="2513"/>
                  </a:lnTo>
                  <a:lnTo>
                    <a:pt x="429006" y="0"/>
                  </a:lnTo>
                  <a:close/>
                </a:path>
              </a:pathLst>
            </a:custGeom>
            <a:solidFill>
              <a:srgbClr val="4471C4"/>
            </a:solidFill>
          </p:spPr>
          <p:txBody>
            <a:bodyPr wrap="square" lIns="0" tIns="0" rIns="0" bIns="0" rtlCol="0"/>
            <a:lstStyle/>
            <a:p>
              <a:endParaRPr/>
            </a:p>
          </p:txBody>
        </p:sp>
        <p:sp>
          <p:nvSpPr>
            <p:cNvPr id="11" name="object 11"/>
            <p:cNvSpPr/>
            <p:nvPr/>
          </p:nvSpPr>
          <p:spPr>
            <a:xfrm>
              <a:off x="5230367" y="1737360"/>
              <a:ext cx="858519" cy="856615"/>
            </a:xfrm>
            <a:custGeom>
              <a:avLst/>
              <a:gdLst/>
              <a:ahLst/>
              <a:cxnLst/>
              <a:rect l="l" t="t" r="r" b="b"/>
              <a:pathLst>
                <a:path w="858520" h="856614">
                  <a:moveTo>
                    <a:pt x="0" y="428243"/>
                  </a:moveTo>
                  <a:lnTo>
                    <a:pt x="2516" y="381588"/>
                  </a:lnTo>
                  <a:lnTo>
                    <a:pt x="9892" y="336387"/>
                  </a:lnTo>
                  <a:lnTo>
                    <a:pt x="21866" y="292900"/>
                  </a:lnTo>
                  <a:lnTo>
                    <a:pt x="38176" y="251390"/>
                  </a:lnTo>
                  <a:lnTo>
                    <a:pt x="58561" y="212118"/>
                  </a:lnTo>
                  <a:lnTo>
                    <a:pt x="82759" y="175345"/>
                  </a:lnTo>
                  <a:lnTo>
                    <a:pt x="110509" y="141333"/>
                  </a:lnTo>
                  <a:lnTo>
                    <a:pt x="141550" y="110343"/>
                  </a:lnTo>
                  <a:lnTo>
                    <a:pt x="175619" y="82637"/>
                  </a:lnTo>
                  <a:lnTo>
                    <a:pt x="212456" y="58476"/>
                  </a:lnTo>
                  <a:lnTo>
                    <a:pt x="251800" y="38122"/>
                  </a:lnTo>
                  <a:lnTo>
                    <a:pt x="293388" y="21835"/>
                  </a:lnTo>
                  <a:lnTo>
                    <a:pt x="336959" y="9879"/>
                  </a:lnTo>
                  <a:lnTo>
                    <a:pt x="382252" y="2513"/>
                  </a:lnTo>
                  <a:lnTo>
                    <a:pt x="429006" y="0"/>
                  </a:lnTo>
                  <a:lnTo>
                    <a:pt x="475759" y="2513"/>
                  </a:lnTo>
                  <a:lnTo>
                    <a:pt x="521052" y="9879"/>
                  </a:lnTo>
                  <a:lnTo>
                    <a:pt x="564623" y="21835"/>
                  </a:lnTo>
                  <a:lnTo>
                    <a:pt x="606211" y="38122"/>
                  </a:lnTo>
                  <a:lnTo>
                    <a:pt x="645555" y="58476"/>
                  </a:lnTo>
                  <a:lnTo>
                    <a:pt x="682392" y="82637"/>
                  </a:lnTo>
                  <a:lnTo>
                    <a:pt x="716461" y="110343"/>
                  </a:lnTo>
                  <a:lnTo>
                    <a:pt x="747502" y="141333"/>
                  </a:lnTo>
                  <a:lnTo>
                    <a:pt x="775252" y="175345"/>
                  </a:lnTo>
                  <a:lnTo>
                    <a:pt x="799450" y="212118"/>
                  </a:lnTo>
                  <a:lnTo>
                    <a:pt x="819835" y="251390"/>
                  </a:lnTo>
                  <a:lnTo>
                    <a:pt x="836145" y="292900"/>
                  </a:lnTo>
                  <a:lnTo>
                    <a:pt x="848119" y="336387"/>
                  </a:lnTo>
                  <a:lnTo>
                    <a:pt x="855495" y="381588"/>
                  </a:lnTo>
                  <a:lnTo>
                    <a:pt x="858012" y="428243"/>
                  </a:lnTo>
                  <a:lnTo>
                    <a:pt x="855495" y="474899"/>
                  </a:lnTo>
                  <a:lnTo>
                    <a:pt x="848119" y="520100"/>
                  </a:lnTo>
                  <a:lnTo>
                    <a:pt x="836145" y="563587"/>
                  </a:lnTo>
                  <a:lnTo>
                    <a:pt x="819835" y="605097"/>
                  </a:lnTo>
                  <a:lnTo>
                    <a:pt x="799450" y="644369"/>
                  </a:lnTo>
                  <a:lnTo>
                    <a:pt x="775252" y="681142"/>
                  </a:lnTo>
                  <a:lnTo>
                    <a:pt x="747502" y="715154"/>
                  </a:lnTo>
                  <a:lnTo>
                    <a:pt x="716461" y="746144"/>
                  </a:lnTo>
                  <a:lnTo>
                    <a:pt x="682392" y="773850"/>
                  </a:lnTo>
                  <a:lnTo>
                    <a:pt x="645555" y="798011"/>
                  </a:lnTo>
                  <a:lnTo>
                    <a:pt x="606211" y="818365"/>
                  </a:lnTo>
                  <a:lnTo>
                    <a:pt x="564623" y="834652"/>
                  </a:lnTo>
                  <a:lnTo>
                    <a:pt x="521052" y="846608"/>
                  </a:lnTo>
                  <a:lnTo>
                    <a:pt x="475759" y="853974"/>
                  </a:lnTo>
                  <a:lnTo>
                    <a:pt x="429006" y="856488"/>
                  </a:lnTo>
                  <a:lnTo>
                    <a:pt x="382252" y="853974"/>
                  </a:lnTo>
                  <a:lnTo>
                    <a:pt x="336959" y="846608"/>
                  </a:lnTo>
                  <a:lnTo>
                    <a:pt x="293388" y="834652"/>
                  </a:lnTo>
                  <a:lnTo>
                    <a:pt x="251800" y="818365"/>
                  </a:lnTo>
                  <a:lnTo>
                    <a:pt x="212456" y="798011"/>
                  </a:lnTo>
                  <a:lnTo>
                    <a:pt x="175619" y="773850"/>
                  </a:lnTo>
                  <a:lnTo>
                    <a:pt x="141550" y="746144"/>
                  </a:lnTo>
                  <a:lnTo>
                    <a:pt x="110509" y="715154"/>
                  </a:lnTo>
                  <a:lnTo>
                    <a:pt x="82759" y="681142"/>
                  </a:lnTo>
                  <a:lnTo>
                    <a:pt x="58561" y="644369"/>
                  </a:lnTo>
                  <a:lnTo>
                    <a:pt x="38176" y="605097"/>
                  </a:lnTo>
                  <a:lnTo>
                    <a:pt x="21866" y="563587"/>
                  </a:lnTo>
                  <a:lnTo>
                    <a:pt x="9892" y="520100"/>
                  </a:lnTo>
                  <a:lnTo>
                    <a:pt x="2516" y="474899"/>
                  </a:lnTo>
                  <a:lnTo>
                    <a:pt x="0" y="428243"/>
                  </a:lnTo>
                  <a:close/>
                </a:path>
              </a:pathLst>
            </a:custGeom>
            <a:ln w="12192">
              <a:solidFill>
                <a:srgbClr val="FFFFFF"/>
              </a:solidFill>
            </a:ln>
          </p:spPr>
          <p:txBody>
            <a:bodyPr wrap="square" lIns="0" tIns="0" rIns="0" bIns="0" rtlCol="0"/>
            <a:lstStyle/>
            <a:p>
              <a:endParaRPr/>
            </a:p>
          </p:txBody>
        </p:sp>
      </p:grpSp>
      <p:sp>
        <p:nvSpPr>
          <p:cNvPr id="12" name="object 12"/>
          <p:cNvSpPr txBox="1"/>
          <p:nvPr/>
        </p:nvSpPr>
        <p:spPr>
          <a:xfrm>
            <a:off x="5380731" y="1833558"/>
            <a:ext cx="1147444" cy="352019"/>
          </a:xfrm>
          <a:prstGeom prst="rect">
            <a:avLst/>
          </a:prstGeom>
        </p:spPr>
        <p:txBody>
          <a:bodyPr vert="horz" wrap="square" lIns="0" tIns="13335" rIns="0" bIns="0" rtlCol="0">
            <a:spAutoFit/>
          </a:bodyPr>
          <a:lstStyle/>
          <a:p>
            <a:pPr marL="12700">
              <a:lnSpc>
                <a:spcPct val="100000"/>
              </a:lnSpc>
              <a:spcBef>
                <a:spcPts val="105"/>
              </a:spcBef>
            </a:pPr>
            <a:r>
              <a:rPr lang="de-DE" sz="1100" b="1" spc="-10" dirty="0">
                <a:solidFill>
                  <a:srgbClr val="FFFFFF"/>
                </a:solidFill>
                <a:latin typeface="Verdana"/>
                <a:cs typeface="Verdana"/>
              </a:rPr>
              <a:t>À </a:t>
            </a:r>
            <a:r>
              <a:rPr lang="de-DE" sz="1100" b="1" spc="-10" dirty="0" err="1">
                <a:solidFill>
                  <a:srgbClr val="FFFFFF"/>
                </a:solidFill>
                <a:latin typeface="Verdana"/>
                <a:cs typeface="Verdana"/>
              </a:rPr>
              <a:t>titre</a:t>
            </a:r>
            <a:r>
              <a:rPr lang="de-DE" sz="1100" b="1" spc="-10" dirty="0">
                <a:solidFill>
                  <a:srgbClr val="FFFFFF"/>
                </a:solidFill>
                <a:latin typeface="Verdana"/>
                <a:cs typeface="Verdana"/>
              </a:rPr>
              <a:t> </a:t>
            </a:r>
            <a:r>
              <a:rPr lang="de-DE" sz="1100" b="1" spc="-10" dirty="0" err="1">
                <a:solidFill>
                  <a:srgbClr val="FFFFFF"/>
                </a:solidFill>
                <a:latin typeface="Verdana"/>
                <a:cs typeface="Verdana"/>
              </a:rPr>
              <a:t>professionnel</a:t>
            </a:r>
            <a:endParaRPr sz="1100" dirty="0">
              <a:latin typeface="Verdana"/>
              <a:cs typeface="Verdana"/>
            </a:endParaRPr>
          </a:p>
        </p:txBody>
      </p:sp>
      <p:sp>
        <p:nvSpPr>
          <p:cNvPr id="14" name="object 14"/>
          <p:cNvSpPr txBox="1"/>
          <p:nvPr/>
        </p:nvSpPr>
        <p:spPr>
          <a:xfrm>
            <a:off x="8781288" y="2105675"/>
            <a:ext cx="1810512" cy="738664"/>
          </a:xfrm>
          <a:prstGeom prst="rect">
            <a:avLst/>
          </a:prstGeom>
          <a:solidFill>
            <a:srgbClr val="EC7C30">
              <a:alpha val="32940"/>
            </a:srgbClr>
          </a:solidFill>
          <a:ln w="12192">
            <a:solidFill>
              <a:srgbClr val="EC7C30"/>
            </a:solidFill>
          </a:ln>
        </p:spPr>
        <p:txBody>
          <a:bodyPr vert="horz" wrap="square" lIns="0" tIns="0" rIns="0" bIns="0" rtlCol="0">
            <a:spAutoFit/>
          </a:bodyPr>
          <a:lstStyle/>
          <a:p>
            <a:pPr algn="ctr">
              <a:lnSpc>
                <a:spcPct val="100000"/>
              </a:lnSpc>
            </a:pPr>
            <a:endParaRPr lang="fr-FR" sz="1200" b="1" spc="-10" dirty="0">
              <a:solidFill>
                <a:srgbClr val="505454"/>
              </a:solidFill>
              <a:latin typeface="Verdana"/>
            </a:endParaRPr>
          </a:p>
          <a:p>
            <a:pPr algn="ctr">
              <a:lnSpc>
                <a:spcPct val="100000"/>
              </a:lnSpc>
            </a:pPr>
            <a:r>
              <a:rPr lang="fr-FR" sz="1200" b="1" spc="-10" dirty="0">
                <a:solidFill>
                  <a:srgbClr val="505454"/>
                </a:solidFill>
                <a:latin typeface="Verdana"/>
              </a:rPr>
              <a:t>Travail associatif pour la jeunesse</a:t>
            </a:r>
          </a:p>
          <a:p>
            <a:pPr>
              <a:lnSpc>
                <a:spcPct val="100000"/>
              </a:lnSpc>
            </a:pPr>
            <a:endParaRPr sz="1200" b="1" spc="-10" dirty="0">
              <a:solidFill>
                <a:srgbClr val="505454"/>
              </a:solidFill>
              <a:latin typeface="Verdana"/>
            </a:endParaRPr>
          </a:p>
        </p:txBody>
      </p:sp>
      <p:sp>
        <p:nvSpPr>
          <p:cNvPr id="15" name="object 15"/>
          <p:cNvSpPr txBox="1"/>
          <p:nvPr/>
        </p:nvSpPr>
        <p:spPr>
          <a:xfrm>
            <a:off x="8781288" y="2906267"/>
            <a:ext cx="1737360" cy="739305"/>
          </a:xfrm>
          <a:prstGeom prst="rect">
            <a:avLst/>
          </a:prstGeom>
          <a:solidFill>
            <a:srgbClr val="EC7C30">
              <a:alpha val="32940"/>
            </a:srgbClr>
          </a:solidFill>
          <a:ln w="12192">
            <a:solidFill>
              <a:srgbClr val="EC7C30"/>
            </a:solidFill>
          </a:ln>
        </p:spPr>
        <p:txBody>
          <a:bodyPr vert="horz" wrap="square" lIns="0" tIns="635" rIns="0" bIns="0" rtlCol="0">
            <a:spAutoFit/>
          </a:bodyPr>
          <a:lstStyle/>
          <a:p>
            <a:pPr>
              <a:lnSpc>
                <a:spcPct val="100000"/>
              </a:lnSpc>
              <a:spcBef>
                <a:spcPts val="5"/>
              </a:spcBef>
            </a:pPr>
            <a:r>
              <a:rPr lang="fr-FR" sz="1200" b="1" spc="-10" dirty="0">
                <a:solidFill>
                  <a:srgbClr val="505454"/>
                </a:solidFill>
                <a:latin typeface="Verdana"/>
              </a:rPr>
              <a:t>Structures informelles du travail de jeunesse </a:t>
            </a:r>
            <a:br>
              <a:rPr lang="fr-FR" sz="1200" b="1" spc="-10" dirty="0">
                <a:solidFill>
                  <a:srgbClr val="505454"/>
                </a:solidFill>
                <a:latin typeface="Verdana"/>
              </a:rPr>
            </a:br>
            <a:r>
              <a:rPr lang="fr-FR" sz="1200" b="1" spc="-10" dirty="0">
                <a:solidFill>
                  <a:srgbClr val="505454"/>
                </a:solidFill>
                <a:latin typeface="Verdana"/>
              </a:rPr>
              <a:t>sans adhésion</a:t>
            </a:r>
            <a:endParaRPr sz="1200" b="1" spc="-10" dirty="0">
              <a:solidFill>
                <a:srgbClr val="505454"/>
              </a:solidFill>
              <a:latin typeface="Verdana"/>
            </a:endParaRPr>
          </a:p>
        </p:txBody>
      </p:sp>
      <p:grpSp>
        <p:nvGrpSpPr>
          <p:cNvPr id="16" name="object 16"/>
          <p:cNvGrpSpPr/>
          <p:nvPr/>
        </p:nvGrpSpPr>
        <p:grpSpPr>
          <a:xfrm>
            <a:off x="7906005" y="1493622"/>
            <a:ext cx="1147444" cy="1151940"/>
            <a:chOff x="8058911" y="1731264"/>
            <a:chExt cx="870585" cy="868680"/>
          </a:xfrm>
        </p:grpSpPr>
        <p:sp>
          <p:nvSpPr>
            <p:cNvPr id="17" name="object 17"/>
            <p:cNvSpPr/>
            <p:nvPr/>
          </p:nvSpPr>
          <p:spPr>
            <a:xfrm>
              <a:off x="8065007" y="1737360"/>
              <a:ext cx="858519" cy="856615"/>
            </a:xfrm>
            <a:custGeom>
              <a:avLst/>
              <a:gdLst/>
              <a:ahLst/>
              <a:cxnLst/>
              <a:rect l="l" t="t" r="r" b="b"/>
              <a:pathLst>
                <a:path w="858520" h="856614">
                  <a:moveTo>
                    <a:pt x="429006" y="0"/>
                  </a:moveTo>
                  <a:lnTo>
                    <a:pt x="382252" y="2513"/>
                  </a:lnTo>
                  <a:lnTo>
                    <a:pt x="336959" y="9879"/>
                  </a:lnTo>
                  <a:lnTo>
                    <a:pt x="293388" y="21835"/>
                  </a:lnTo>
                  <a:lnTo>
                    <a:pt x="251800" y="38122"/>
                  </a:lnTo>
                  <a:lnTo>
                    <a:pt x="212456" y="58476"/>
                  </a:lnTo>
                  <a:lnTo>
                    <a:pt x="175619" y="82637"/>
                  </a:lnTo>
                  <a:lnTo>
                    <a:pt x="141550" y="110343"/>
                  </a:lnTo>
                  <a:lnTo>
                    <a:pt x="110509" y="141333"/>
                  </a:lnTo>
                  <a:lnTo>
                    <a:pt x="82759" y="175345"/>
                  </a:lnTo>
                  <a:lnTo>
                    <a:pt x="58561" y="212118"/>
                  </a:lnTo>
                  <a:lnTo>
                    <a:pt x="38176" y="251390"/>
                  </a:lnTo>
                  <a:lnTo>
                    <a:pt x="21866" y="292900"/>
                  </a:lnTo>
                  <a:lnTo>
                    <a:pt x="9892" y="336387"/>
                  </a:lnTo>
                  <a:lnTo>
                    <a:pt x="2516" y="381588"/>
                  </a:lnTo>
                  <a:lnTo>
                    <a:pt x="0" y="428243"/>
                  </a:lnTo>
                  <a:lnTo>
                    <a:pt x="2516" y="474899"/>
                  </a:lnTo>
                  <a:lnTo>
                    <a:pt x="9892" y="520100"/>
                  </a:lnTo>
                  <a:lnTo>
                    <a:pt x="21866" y="563587"/>
                  </a:lnTo>
                  <a:lnTo>
                    <a:pt x="38176" y="605097"/>
                  </a:lnTo>
                  <a:lnTo>
                    <a:pt x="58561" y="644369"/>
                  </a:lnTo>
                  <a:lnTo>
                    <a:pt x="82759" y="681142"/>
                  </a:lnTo>
                  <a:lnTo>
                    <a:pt x="110509" y="715154"/>
                  </a:lnTo>
                  <a:lnTo>
                    <a:pt x="141550" y="746144"/>
                  </a:lnTo>
                  <a:lnTo>
                    <a:pt x="175619" y="773850"/>
                  </a:lnTo>
                  <a:lnTo>
                    <a:pt x="212456" y="798011"/>
                  </a:lnTo>
                  <a:lnTo>
                    <a:pt x="251800" y="818365"/>
                  </a:lnTo>
                  <a:lnTo>
                    <a:pt x="293388" y="834652"/>
                  </a:lnTo>
                  <a:lnTo>
                    <a:pt x="336959" y="846608"/>
                  </a:lnTo>
                  <a:lnTo>
                    <a:pt x="382252" y="853974"/>
                  </a:lnTo>
                  <a:lnTo>
                    <a:pt x="429006" y="856488"/>
                  </a:lnTo>
                  <a:lnTo>
                    <a:pt x="475759" y="853974"/>
                  </a:lnTo>
                  <a:lnTo>
                    <a:pt x="521052" y="846608"/>
                  </a:lnTo>
                  <a:lnTo>
                    <a:pt x="564623" y="834652"/>
                  </a:lnTo>
                  <a:lnTo>
                    <a:pt x="606211" y="818365"/>
                  </a:lnTo>
                  <a:lnTo>
                    <a:pt x="645555" y="798011"/>
                  </a:lnTo>
                  <a:lnTo>
                    <a:pt x="682392" y="773850"/>
                  </a:lnTo>
                  <a:lnTo>
                    <a:pt x="716461" y="746144"/>
                  </a:lnTo>
                  <a:lnTo>
                    <a:pt x="747502" y="715154"/>
                  </a:lnTo>
                  <a:lnTo>
                    <a:pt x="775252" y="681142"/>
                  </a:lnTo>
                  <a:lnTo>
                    <a:pt x="799450" y="644369"/>
                  </a:lnTo>
                  <a:lnTo>
                    <a:pt x="819835" y="605097"/>
                  </a:lnTo>
                  <a:lnTo>
                    <a:pt x="836145" y="563587"/>
                  </a:lnTo>
                  <a:lnTo>
                    <a:pt x="848119" y="520100"/>
                  </a:lnTo>
                  <a:lnTo>
                    <a:pt x="855495" y="474899"/>
                  </a:lnTo>
                  <a:lnTo>
                    <a:pt x="858012" y="428243"/>
                  </a:lnTo>
                  <a:lnTo>
                    <a:pt x="855495" y="381588"/>
                  </a:lnTo>
                  <a:lnTo>
                    <a:pt x="848119" y="336387"/>
                  </a:lnTo>
                  <a:lnTo>
                    <a:pt x="836145" y="292900"/>
                  </a:lnTo>
                  <a:lnTo>
                    <a:pt x="819835" y="251390"/>
                  </a:lnTo>
                  <a:lnTo>
                    <a:pt x="799450" y="212118"/>
                  </a:lnTo>
                  <a:lnTo>
                    <a:pt x="775252" y="175345"/>
                  </a:lnTo>
                  <a:lnTo>
                    <a:pt x="747502" y="141333"/>
                  </a:lnTo>
                  <a:lnTo>
                    <a:pt x="716461" y="110343"/>
                  </a:lnTo>
                  <a:lnTo>
                    <a:pt x="682392" y="82637"/>
                  </a:lnTo>
                  <a:lnTo>
                    <a:pt x="645555" y="58476"/>
                  </a:lnTo>
                  <a:lnTo>
                    <a:pt x="606211" y="38122"/>
                  </a:lnTo>
                  <a:lnTo>
                    <a:pt x="564623" y="21835"/>
                  </a:lnTo>
                  <a:lnTo>
                    <a:pt x="521052" y="9879"/>
                  </a:lnTo>
                  <a:lnTo>
                    <a:pt x="475759" y="2513"/>
                  </a:lnTo>
                  <a:lnTo>
                    <a:pt x="429006" y="0"/>
                  </a:lnTo>
                  <a:close/>
                </a:path>
              </a:pathLst>
            </a:custGeom>
            <a:solidFill>
              <a:srgbClr val="4471C4"/>
            </a:solidFill>
          </p:spPr>
          <p:txBody>
            <a:bodyPr wrap="square" lIns="0" tIns="0" rIns="0" bIns="0" rtlCol="0"/>
            <a:lstStyle/>
            <a:p>
              <a:endParaRPr/>
            </a:p>
          </p:txBody>
        </p:sp>
        <p:sp>
          <p:nvSpPr>
            <p:cNvPr id="18" name="object 18"/>
            <p:cNvSpPr/>
            <p:nvPr/>
          </p:nvSpPr>
          <p:spPr>
            <a:xfrm>
              <a:off x="8065007" y="1737360"/>
              <a:ext cx="858519" cy="856615"/>
            </a:xfrm>
            <a:custGeom>
              <a:avLst/>
              <a:gdLst/>
              <a:ahLst/>
              <a:cxnLst/>
              <a:rect l="l" t="t" r="r" b="b"/>
              <a:pathLst>
                <a:path w="858520" h="856614">
                  <a:moveTo>
                    <a:pt x="0" y="428243"/>
                  </a:moveTo>
                  <a:lnTo>
                    <a:pt x="2516" y="381588"/>
                  </a:lnTo>
                  <a:lnTo>
                    <a:pt x="9892" y="336387"/>
                  </a:lnTo>
                  <a:lnTo>
                    <a:pt x="21866" y="292900"/>
                  </a:lnTo>
                  <a:lnTo>
                    <a:pt x="38176" y="251390"/>
                  </a:lnTo>
                  <a:lnTo>
                    <a:pt x="58561" y="212118"/>
                  </a:lnTo>
                  <a:lnTo>
                    <a:pt x="82759" y="175345"/>
                  </a:lnTo>
                  <a:lnTo>
                    <a:pt x="110509" y="141333"/>
                  </a:lnTo>
                  <a:lnTo>
                    <a:pt x="141550" y="110343"/>
                  </a:lnTo>
                  <a:lnTo>
                    <a:pt x="175619" y="82637"/>
                  </a:lnTo>
                  <a:lnTo>
                    <a:pt x="212456" y="58476"/>
                  </a:lnTo>
                  <a:lnTo>
                    <a:pt x="251800" y="38122"/>
                  </a:lnTo>
                  <a:lnTo>
                    <a:pt x="293388" y="21835"/>
                  </a:lnTo>
                  <a:lnTo>
                    <a:pt x="336959" y="9879"/>
                  </a:lnTo>
                  <a:lnTo>
                    <a:pt x="382252" y="2513"/>
                  </a:lnTo>
                  <a:lnTo>
                    <a:pt x="429006" y="0"/>
                  </a:lnTo>
                  <a:lnTo>
                    <a:pt x="475759" y="2513"/>
                  </a:lnTo>
                  <a:lnTo>
                    <a:pt x="521052" y="9879"/>
                  </a:lnTo>
                  <a:lnTo>
                    <a:pt x="564623" y="21835"/>
                  </a:lnTo>
                  <a:lnTo>
                    <a:pt x="606211" y="38122"/>
                  </a:lnTo>
                  <a:lnTo>
                    <a:pt x="645555" y="58476"/>
                  </a:lnTo>
                  <a:lnTo>
                    <a:pt x="682392" y="82637"/>
                  </a:lnTo>
                  <a:lnTo>
                    <a:pt x="716461" y="110343"/>
                  </a:lnTo>
                  <a:lnTo>
                    <a:pt x="747502" y="141333"/>
                  </a:lnTo>
                  <a:lnTo>
                    <a:pt x="775252" y="175345"/>
                  </a:lnTo>
                  <a:lnTo>
                    <a:pt x="799450" y="212118"/>
                  </a:lnTo>
                  <a:lnTo>
                    <a:pt x="819835" y="251390"/>
                  </a:lnTo>
                  <a:lnTo>
                    <a:pt x="836145" y="292900"/>
                  </a:lnTo>
                  <a:lnTo>
                    <a:pt x="848119" y="336387"/>
                  </a:lnTo>
                  <a:lnTo>
                    <a:pt x="855495" y="381588"/>
                  </a:lnTo>
                  <a:lnTo>
                    <a:pt x="858012" y="428243"/>
                  </a:lnTo>
                  <a:lnTo>
                    <a:pt x="855495" y="474899"/>
                  </a:lnTo>
                  <a:lnTo>
                    <a:pt x="848119" y="520100"/>
                  </a:lnTo>
                  <a:lnTo>
                    <a:pt x="836145" y="563587"/>
                  </a:lnTo>
                  <a:lnTo>
                    <a:pt x="819835" y="605097"/>
                  </a:lnTo>
                  <a:lnTo>
                    <a:pt x="799450" y="644369"/>
                  </a:lnTo>
                  <a:lnTo>
                    <a:pt x="775252" y="681142"/>
                  </a:lnTo>
                  <a:lnTo>
                    <a:pt x="747502" y="715154"/>
                  </a:lnTo>
                  <a:lnTo>
                    <a:pt x="716461" y="746144"/>
                  </a:lnTo>
                  <a:lnTo>
                    <a:pt x="682392" y="773850"/>
                  </a:lnTo>
                  <a:lnTo>
                    <a:pt x="645555" y="798011"/>
                  </a:lnTo>
                  <a:lnTo>
                    <a:pt x="606211" y="818365"/>
                  </a:lnTo>
                  <a:lnTo>
                    <a:pt x="564623" y="834652"/>
                  </a:lnTo>
                  <a:lnTo>
                    <a:pt x="521052" y="846608"/>
                  </a:lnTo>
                  <a:lnTo>
                    <a:pt x="475759" y="853974"/>
                  </a:lnTo>
                  <a:lnTo>
                    <a:pt x="429006" y="856488"/>
                  </a:lnTo>
                  <a:lnTo>
                    <a:pt x="382252" y="853974"/>
                  </a:lnTo>
                  <a:lnTo>
                    <a:pt x="336959" y="846608"/>
                  </a:lnTo>
                  <a:lnTo>
                    <a:pt x="293388" y="834652"/>
                  </a:lnTo>
                  <a:lnTo>
                    <a:pt x="251800" y="818365"/>
                  </a:lnTo>
                  <a:lnTo>
                    <a:pt x="212456" y="798011"/>
                  </a:lnTo>
                  <a:lnTo>
                    <a:pt x="175619" y="773850"/>
                  </a:lnTo>
                  <a:lnTo>
                    <a:pt x="141550" y="746144"/>
                  </a:lnTo>
                  <a:lnTo>
                    <a:pt x="110509" y="715154"/>
                  </a:lnTo>
                  <a:lnTo>
                    <a:pt x="82759" y="681142"/>
                  </a:lnTo>
                  <a:lnTo>
                    <a:pt x="58561" y="644369"/>
                  </a:lnTo>
                  <a:lnTo>
                    <a:pt x="38176" y="605097"/>
                  </a:lnTo>
                  <a:lnTo>
                    <a:pt x="21866" y="563587"/>
                  </a:lnTo>
                  <a:lnTo>
                    <a:pt x="9892" y="520100"/>
                  </a:lnTo>
                  <a:lnTo>
                    <a:pt x="2516" y="474899"/>
                  </a:lnTo>
                  <a:lnTo>
                    <a:pt x="0" y="428243"/>
                  </a:lnTo>
                  <a:close/>
                </a:path>
              </a:pathLst>
            </a:custGeom>
            <a:ln w="12192">
              <a:solidFill>
                <a:srgbClr val="FFFFFF"/>
              </a:solidFill>
            </a:ln>
          </p:spPr>
          <p:txBody>
            <a:bodyPr wrap="square" lIns="0" tIns="0" rIns="0" bIns="0" rtlCol="0"/>
            <a:lstStyle/>
            <a:p>
              <a:endParaRPr/>
            </a:p>
          </p:txBody>
        </p:sp>
      </p:grpSp>
      <p:sp>
        <p:nvSpPr>
          <p:cNvPr id="19" name="object 19"/>
          <p:cNvSpPr txBox="1"/>
          <p:nvPr/>
        </p:nvSpPr>
        <p:spPr>
          <a:xfrm>
            <a:off x="8140918" y="1872245"/>
            <a:ext cx="952230" cy="352019"/>
          </a:xfrm>
          <a:prstGeom prst="rect">
            <a:avLst/>
          </a:prstGeom>
        </p:spPr>
        <p:txBody>
          <a:bodyPr vert="horz" wrap="square" lIns="0" tIns="13335" rIns="0" bIns="0" rtlCol="0">
            <a:spAutoFit/>
          </a:bodyPr>
          <a:lstStyle/>
          <a:p>
            <a:pPr marL="12700">
              <a:lnSpc>
                <a:spcPct val="100000"/>
              </a:lnSpc>
              <a:spcBef>
                <a:spcPts val="105"/>
              </a:spcBef>
            </a:pPr>
            <a:r>
              <a:rPr lang="de-DE" sz="1100" b="1" spc="-10" dirty="0">
                <a:solidFill>
                  <a:srgbClr val="FFFFFF"/>
                </a:solidFill>
                <a:latin typeface="Verdana"/>
                <a:cs typeface="Verdana"/>
              </a:rPr>
              <a:t>À </a:t>
            </a:r>
            <a:r>
              <a:rPr lang="de-DE" sz="1100" b="1" spc="-10" dirty="0" err="1">
                <a:solidFill>
                  <a:srgbClr val="FFFFFF"/>
                </a:solidFill>
                <a:latin typeface="Verdana"/>
                <a:cs typeface="Verdana"/>
              </a:rPr>
              <a:t>titre</a:t>
            </a:r>
            <a:r>
              <a:rPr lang="de-DE" sz="1100" b="1" spc="-10" dirty="0">
                <a:solidFill>
                  <a:srgbClr val="FFFFFF"/>
                </a:solidFill>
                <a:latin typeface="Verdana"/>
                <a:cs typeface="Verdana"/>
              </a:rPr>
              <a:t> </a:t>
            </a:r>
            <a:r>
              <a:rPr lang="de-DE" sz="1100" b="1" spc="-10" dirty="0" err="1">
                <a:solidFill>
                  <a:srgbClr val="FFFFFF"/>
                </a:solidFill>
                <a:latin typeface="Verdana"/>
                <a:cs typeface="Verdana"/>
              </a:rPr>
              <a:t>bénévole</a:t>
            </a:r>
            <a:endParaRPr sz="1100" dirty="0">
              <a:latin typeface="Verdana"/>
              <a:cs typeface="Verdana"/>
            </a:endParaRPr>
          </a:p>
        </p:txBody>
      </p:sp>
      <p:sp>
        <p:nvSpPr>
          <p:cNvPr id="22" name="object 22"/>
          <p:cNvSpPr txBox="1">
            <a:spLocks noGrp="1"/>
          </p:cNvSpPr>
          <p:nvPr>
            <p:ph type="sldNum" sz="quarter" idx="7"/>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t>3</a:t>
            </a:fld>
            <a:endParaRPr dirty="0"/>
          </a:p>
        </p:txBody>
      </p:sp>
      <p:sp>
        <p:nvSpPr>
          <p:cNvPr id="21" name="object 21"/>
          <p:cNvSpPr txBox="1">
            <a:spLocks noGrp="1"/>
          </p:cNvSpPr>
          <p:nvPr>
            <p:ph type="title"/>
          </p:nvPr>
        </p:nvSpPr>
        <p:spPr>
          <a:xfrm>
            <a:off x="304800" y="341652"/>
            <a:ext cx="5629148" cy="689291"/>
          </a:xfrm>
          <a:prstGeom prst="rect">
            <a:avLst/>
          </a:prstGeom>
        </p:spPr>
        <p:txBody>
          <a:bodyPr vert="horz" wrap="square" lIns="0" tIns="12065" rIns="0" bIns="0" rtlCol="0">
            <a:spAutoFit/>
          </a:bodyPr>
          <a:lstStyle/>
          <a:p>
            <a:pPr marL="12700">
              <a:lnSpc>
                <a:spcPct val="100000"/>
              </a:lnSpc>
              <a:spcBef>
                <a:spcPts val="95"/>
              </a:spcBef>
            </a:pPr>
            <a:r>
              <a:rPr lang="de-DE" sz="2200" b="1" dirty="0" err="1">
                <a:solidFill>
                  <a:srgbClr val="505454"/>
                </a:solidFill>
                <a:latin typeface="Verdana"/>
                <a:cs typeface="Verdana"/>
              </a:rPr>
              <a:t>Localisation</a:t>
            </a:r>
            <a:r>
              <a:rPr lang="de-DE" sz="2200" b="1" dirty="0">
                <a:solidFill>
                  <a:srgbClr val="505454"/>
                </a:solidFill>
                <a:latin typeface="Verdana"/>
                <a:cs typeface="Verdana"/>
              </a:rPr>
              <a:t> du </a:t>
            </a:r>
            <a:r>
              <a:rPr lang="de-DE" sz="2200" b="1" dirty="0" err="1">
                <a:solidFill>
                  <a:srgbClr val="505454"/>
                </a:solidFill>
                <a:latin typeface="Verdana"/>
                <a:cs typeface="Verdana"/>
              </a:rPr>
              <a:t>travail</a:t>
            </a:r>
            <a:r>
              <a:rPr lang="de-DE" sz="2200" b="1" dirty="0">
                <a:solidFill>
                  <a:srgbClr val="505454"/>
                </a:solidFill>
                <a:latin typeface="Verdana"/>
                <a:cs typeface="Verdana"/>
              </a:rPr>
              <a:t> de </a:t>
            </a:r>
            <a:r>
              <a:rPr lang="de-DE" sz="2200" b="1" dirty="0" err="1">
                <a:solidFill>
                  <a:srgbClr val="505454"/>
                </a:solidFill>
                <a:latin typeface="Verdana"/>
                <a:cs typeface="Verdana"/>
              </a:rPr>
              <a:t>jeunesse</a:t>
            </a:r>
            <a:r>
              <a:rPr lang="de-DE" sz="2200" b="1" dirty="0">
                <a:solidFill>
                  <a:srgbClr val="505454"/>
                </a:solidFill>
                <a:latin typeface="Verdana"/>
                <a:cs typeface="Verdana"/>
              </a:rPr>
              <a:t> </a:t>
            </a:r>
            <a:r>
              <a:rPr lang="de-DE" sz="2200" b="1" dirty="0" err="1">
                <a:solidFill>
                  <a:srgbClr val="505454"/>
                </a:solidFill>
                <a:latin typeface="Verdana"/>
                <a:cs typeface="Verdana"/>
              </a:rPr>
              <a:t>dans</a:t>
            </a:r>
            <a:r>
              <a:rPr lang="de-DE" sz="2200" b="1" dirty="0">
                <a:solidFill>
                  <a:srgbClr val="505454"/>
                </a:solidFill>
                <a:latin typeface="Verdana"/>
                <a:cs typeface="Verdana"/>
              </a:rPr>
              <a:t> l</a:t>
            </a:r>
            <a:r>
              <a:rPr lang="de-DE" sz="2200" b="1" dirty="0">
                <a:solidFill>
                  <a:srgbClr val="505454"/>
                </a:solidFill>
              </a:rPr>
              <a:t>e </a:t>
            </a:r>
            <a:r>
              <a:rPr lang="de-DE" sz="2200" b="1" dirty="0" err="1">
                <a:solidFill>
                  <a:srgbClr val="505454"/>
                </a:solidFill>
              </a:rPr>
              <a:t>district</a:t>
            </a:r>
            <a:r>
              <a:rPr lang="de-DE" sz="2200" b="1" dirty="0">
                <a:solidFill>
                  <a:srgbClr val="505454"/>
                </a:solidFill>
              </a:rPr>
              <a:t> de </a:t>
            </a:r>
            <a:r>
              <a:rPr sz="2200" b="1" dirty="0">
                <a:solidFill>
                  <a:srgbClr val="505454"/>
                </a:solidFill>
                <a:latin typeface="Verdana"/>
                <a:cs typeface="Verdana"/>
              </a:rPr>
              <a:t>Bad</a:t>
            </a:r>
            <a:r>
              <a:rPr sz="2200" b="1" spc="-45" dirty="0">
                <a:solidFill>
                  <a:srgbClr val="505454"/>
                </a:solidFill>
                <a:latin typeface="Verdana"/>
                <a:cs typeface="Verdana"/>
              </a:rPr>
              <a:t> </a:t>
            </a:r>
            <a:r>
              <a:rPr sz="2200" b="1" spc="-10" dirty="0">
                <a:solidFill>
                  <a:srgbClr val="505454"/>
                </a:solidFill>
                <a:latin typeface="Verdana"/>
                <a:cs typeface="Verdana"/>
              </a:rPr>
              <a:t>Kissingen</a:t>
            </a:r>
            <a:endParaRPr sz="2200" dirty="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298" y="208545"/>
            <a:ext cx="7761328" cy="689291"/>
          </a:xfrm>
          <a:prstGeom prst="rect">
            <a:avLst/>
          </a:prstGeom>
        </p:spPr>
        <p:txBody>
          <a:bodyPr vert="horz" wrap="square" lIns="0" tIns="12065" rIns="0" bIns="0" rtlCol="0">
            <a:spAutoFit/>
          </a:bodyPr>
          <a:lstStyle/>
          <a:p>
            <a:pPr marL="12700">
              <a:lnSpc>
                <a:spcPct val="100000"/>
              </a:lnSpc>
              <a:spcBef>
                <a:spcPts val="95"/>
              </a:spcBef>
            </a:pPr>
            <a:r>
              <a:rPr sz="2200" b="1" dirty="0">
                <a:solidFill>
                  <a:srgbClr val="505454"/>
                </a:solidFill>
                <a:latin typeface="Verdana"/>
                <a:cs typeface="Verdana"/>
              </a:rPr>
              <a:t>26</a:t>
            </a:r>
            <a:r>
              <a:rPr sz="2200" b="1" spc="-85" dirty="0">
                <a:solidFill>
                  <a:srgbClr val="505454"/>
                </a:solidFill>
                <a:latin typeface="Verdana"/>
                <a:cs typeface="Verdana"/>
              </a:rPr>
              <a:t> </a:t>
            </a:r>
            <a:r>
              <a:rPr lang="fr-FR" sz="2200" b="1" spc="-85" dirty="0">
                <a:solidFill>
                  <a:srgbClr val="505454"/>
                </a:solidFill>
                <a:latin typeface="Verdana"/>
                <a:cs typeface="Verdana"/>
              </a:rPr>
              <a:t>a</a:t>
            </a:r>
            <a:r>
              <a:rPr lang="fr-FR" sz="2200" b="1" spc="-85" dirty="0">
                <a:solidFill>
                  <a:srgbClr val="505454"/>
                </a:solidFill>
              </a:rPr>
              <a:t>ssociations de jeunesse avec groupes locaux dans le district </a:t>
            </a:r>
            <a:r>
              <a:rPr sz="2200" b="1" spc="-25" dirty="0">
                <a:solidFill>
                  <a:srgbClr val="505454"/>
                </a:solidFill>
                <a:latin typeface="Verdana"/>
                <a:cs typeface="Verdana"/>
              </a:rPr>
              <a:t>KG</a:t>
            </a:r>
            <a:endParaRPr sz="2200" dirty="0">
              <a:latin typeface="Verdana"/>
              <a:cs typeface="Verdana"/>
            </a:endParaRPr>
          </a:p>
        </p:txBody>
      </p:sp>
      <p:grpSp>
        <p:nvGrpSpPr>
          <p:cNvPr id="3" name="object 3"/>
          <p:cNvGrpSpPr/>
          <p:nvPr/>
        </p:nvGrpSpPr>
        <p:grpSpPr>
          <a:xfrm>
            <a:off x="4996" y="1000192"/>
            <a:ext cx="9156700" cy="2019300"/>
            <a:chOff x="-6095" y="1458467"/>
            <a:chExt cx="9156700" cy="2019300"/>
          </a:xfrm>
        </p:grpSpPr>
        <p:sp>
          <p:nvSpPr>
            <p:cNvPr id="4" name="object 4"/>
            <p:cNvSpPr/>
            <p:nvPr/>
          </p:nvSpPr>
          <p:spPr>
            <a:xfrm>
              <a:off x="0" y="1464563"/>
              <a:ext cx="9144000" cy="2007235"/>
            </a:xfrm>
            <a:custGeom>
              <a:avLst/>
              <a:gdLst/>
              <a:ahLst/>
              <a:cxnLst/>
              <a:rect l="l" t="t" r="r" b="b"/>
              <a:pathLst>
                <a:path w="9144000" h="2007235">
                  <a:moveTo>
                    <a:pt x="9144000" y="0"/>
                  </a:moveTo>
                  <a:lnTo>
                    <a:pt x="0" y="0"/>
                  </a:lnTo>
                  <a:lnTo>
                    <a:pt x="0" y="2007107"/>
                  </a:lnTo>
                  <a:lnTo>
                    <a:pt x="9144000" y="2007107"/>
                  </a:lnTo>
                  <a:lnTo>
                    <a:pt x="9144000" y="0"/>
                  </a:lnTo>
                  <a:close/>
                </a:path>
              </a:pathLst>
            </a:custGeom>
            <a:solidFill>
              <a:srgbClr val="AEAEA4"/>
            </a:solidFill>
          </p:spPr>
          <p:txBody>
            <a:bodyPr wrap="square" lIns="0" tIns="0" rIns="0" bIns="0" rtlCol="0"/>
            <a:lstStyle/>
            <a:p>
              <a:endParaRPr/>
            </a:p>
          </p:txBody>
        </p:sp>
        <p:sp>
          <p:nvSpPr>
            <p:cNvPr id="5" name="object 5"/>
            <p:cNvSpPr/>
            <p:nvPr/>
          </p:nvSpPr>
          <p:spPr>
            <a:xfrm>
              <a:off x="0" y="1464563"/>
              <a:ext cx="9144000" cy="2007235"/>
            </a:xfrm>
            <a:custGeom>
              <a:avLst/>
              <a:gdLst/>
              <a:ahLst/>
              <a:cxnLst/>
              <a:rect l="l" t="t" r="r" b="b"/>
              <a:pathLst>
                <a:path w="9144000" h="2007235">
                  <a:moveTo>
                    <a:pt x="0" y="2007107"/>
                  </a:moveTo>
                  <a:lnTo>
                    <a:pt x="9144000" y="2007107"/>
                  </a:lnTo>
                  <a:lnTo>
                    <a:pt x="9144000" y="0"/>
                  </a:lnTo>
                  <a:lnTo>
                    <a:pt x="0" y="0"/>
                  </a:lnTo>
                  <a:lnTo>
                    <a:pt x="0" y="2007107"/>
                  </a:lnTo>
                  <a:close/>
                </a:path>
              </a:pathLst>
            </a:custGeom>
            <a:ln w="12192">
              <a:solidFill>
                <a:srgbClr val="AEAEA4"/>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563112" y="1540763"/>
              <a:ext cx="556260" cy="569976"/>
            </a:xfrm>
            <a:prstGeom prst="rect">
              <a:avLst/>
            </a:prstGeom>
          </p:spPr>
        </p:pic>
        <p:pic>
          <p:nvPicPr>
            <p:cNvPr id="7" name="object 7"/>
            <p:cNvPicPr/>
            <p:nvPr/>
          </p:nvPicPr>
          <p:blipFill>
            <a:blip r:embed="rId3" cstate="print"/>
            <a:stretch>
              <a:fillRect/>
            </a:stretch>
          </p:blipFill>
          <p:spPr>
            <a:xfrm>
              <a:off x="2796539" y="1534667"/>
              <a:ext cx="662939" cy="576072"/>
            </a:xfrm>
            <a:prstGeom prst="rect">
              <a:avLst/>
            </a:prstGeom>
          </p:spPr>
        </p:pic>
        <p:pic>
          <p:nvPicPr>
            <p:cNvPr id="8" name="object 8"/>
            <p:cNvPicPr/>
            <p:nvPr/>
          </p:nvPicPr>
          <p:blipFill>
            <a:blip r:embed="rId4" cstate="print"/>
            <a:stretch>
              <a:fillRect/>
            </a:stretch>
          </p:blipFill>
          <p:spPr>
            <a:xfrm>
              <a:off x="4221480" y="1534667"/>
              <a:ext cx="582168" cy="576072"/>
            </a:xfrm>
            <a:prstGeom prst="rect">
              <a:avLst/>
            </a:prstGeom>
          </p:spPr>
        </p:pic>
        <p:pic>
          <p:nvPicPr>
            <p:cNvPr id="9" name="object 9"/>
            <p:cNvPicPr/>
            <p:nvPr/>
          </p:nvPicPr>
          <p:blipFill>
            <a:blip r:embed="rId5" cstate="print"/>
            <a:stretch>
              <a:fillRect/>
            </a:stretch>
          </p:blipFill>
          <p:spPr>
            <a:xfrm>
              <a:off x="4905756" y="1534667"/>
              <a:ext cx="772668" cy="576072"/>
            </a:xfrm>
            <a:prstGeom prst="rect">
              <a:avLst/>
            </a:prstGeom>
          </p:spPr>
        </p:pic>
        <p:pic>
          <p:nvPicPr>
            <p:cNvPr id="10" name="object 10"/>
            <p:cNvPicPr/>
            <p:nvPr/>
          </p:nvPicPr>
          <p:blipFill>
            <a:blip r:embed="rId6" cstate="print"/>
            <a:stretch>
              <a:fillRect/>
            </a:stretch>
          </p:blipFill>
          <p:spPr>
            <a:xfrm>
              <a:off x="5782056" y="1540763"/>
              <a:ext cx="640079" cy="569976"/>
            </a:xfrm>
            <a:prstGeom prst="rect">
              <a:avLst/>
            </a:prstGeom>
          </p:spPr>
        </p:pic>
        <p:pic>
          <p:nvPicPr>
            <p:cNvPr id="11" name="object 11"/>
            <p:cNvPicPr/>
            <p:nvPr/>
          </p:nvPicPr>
          <p:blipFill>
            <a:blip r:embed="rId7" cstate="print"/>
            <a:stretch>
              <a:fillRect/>
            </a:stretch>
          </p:blipFill>
          <p:spPr>
            <a:xfrm>
              <a:off x="7472172" y="1537715"/>
              <a:ext cx="909827" cy="573024"/>
            </a:xfrm>
            <a:prstGeom prst="rect">
              <a:avLst/>
            </a:prstGeom>
          </p:spPr>
        </p:pic>
        <p:pic>
          <p:nvPicPr>
            <p:cNvPr id="12" name="object 12"/>
            <p:cNvPicPr/>
            <p:nvPr/>
          </p:nvPicPr>
          <p:blipFill>
            <a:blip r:embed="rId8" cstate="print"/>
            <a:stretch>
              <a:fillRect/>
            </a:stretch>
          </p:blipFill>
          <p:spPr>
            <a:xfrm>
              <a:off x="374904" y="2185415"/>
              <a:ext cx="1036319" cy="565403"/>
            </a:xfrm>
            <a:prstGeom prst="rect">
              <a:avLst/>
            </a:prstGeom>
          </p:spPr>
        </p:pic>
        <p:pic>
          <p:nvPicPr>
            <p:cNvPr id="13" name="object 13"/>
            <p:cNvPicPr/>
            <p:nvPr/>
          </p:nvPicPr>
          <p:blipFill>
            <a:blip r:embed="rId9" cstate="print"/>
            <a:stretch>
              <a:fillRect/>
            </a:stretch>
          </p:blipFill>
          <p:spPr>
            <a:xfrm>
              <a:off x="3232404" y="2191511"/>
              <a:ext cx="531876" cy="559308"/>
            </a:xfrm>
            <a:prstGeom prst="rect">
              <a:avLst/>
            </a:prstGeom>
          </p:spPr>
        </p:pic>
        <p:pic>
          <p:nvPicPr>
            <p:cNvPr id="14" name="object 14"/>
            <p:cNvPicPr/>
            <p:nvPr/>
          </p:nvPicPr>
          <p:blipFill>
            <a:blip r:embed="rId10" cstate="print"/>
            <a:stretch>
              <a:fillRect/>
            </a:stretch>
          </p:blipFill>
          <p:spPr>
            <a:xfrm>
              <a:off x="368808" y="1525523"/>
              <a:ext cx="1661160" cy="585215"/>
            </a:xfrm>
            <a:prstGeom prst="rect">
              <a:avLst/>
            </a:prstGeom>
          </p:spPr>
        </p:pic>
        <p:pic>
          <p:nvPicPr>
            <p:cNvPr id="15" name="object 15"/>
            <p:cNvPicPr/>
            <p:nvPr/>
          </p:nvPicPr>
          <p:blipFill>
            <a:blip r:embed="rId11" cstate="print"/>
            <a:stretch>
              <a:fillRect/>
            </a:stretch>
          </p:blipFill>
          <p:spPr>
            <a:xfrm>
              <a:off x="4690871" y="2188463"/>
              <a:ext cx="362712" cy="562355"/>
            </a:xfrm>
            <a:prstGeom prst="rect">
              <a:avLst/>
            </a:prstGeom>
          </p:spPr>
        </p:pic>
        <p:pic>
          <p:nvPicPr>
            <p:cNvPr id="16" name="object 16"/>
            <p:cNvPicPr/>
            <p:nvPr/>
          </p:nvPicPr>
          <p:blipFill>
            <a:blip r:embed="rId12" cstate="print"/>
            <a:stretch>
              <a:fillRect/>
            </a:stretch>
          </p:blipFill>
          <p:spPr>
            <a:xfrm>
              <a:off x="3867912" y="2191511"/>
              <a:ext cx="723900" cy="559308"/>
            </a:xfrm>
            <a:prstGeom prst="rect">
              <a:avLst/>
            </a:prstGeom>
          </p:spPr>
        </p:pic>
        <p:pic>
          <p:nvPicPr>
            <p:cNvPr id="17" name="object 17"/>
            <p:cNvPicPr/>
            <p:nvPr/>
          </p:nvPicPr>
          <p:blipFill>
            <a:blip r:embed="rId13" cstate="print"/>
            <a:stretch>
              <a:fillRect/>
            </a:stretch>
          </p:blipFill>
          <p:spPr>
            <a:xfrm>
              <a:off x="5152644" y="2180843"/>
              <a:ext cx="1135379" cy="569976"/>
            </a:xfrm>
            <a:prstGeom prst="rect">
              <a:avLst/>
            </a:prstGeom>
          </p:spPr>
        </p:pic>
        <p:pic>
          <p:nvPicPr>
            <p:cNvPr id="18" name="object 18"/>
            <p:cNvPicPr/>
            <p:nvPr/>
          </p:nvPicPr>
          <p:blipFill>
            <a:blip r:embed="rId14" cstate="print"/>
            <a:stretch>
              <a:fillRect/>
            </a:stretch>
          </p:blipFill>
          <p:spPr>
            <a:xfrm>
              <a:off x="6387083" y="2177795"/>
              <a:ext cx="1344167" cy="573024"/>
            </a:xfrm>
            <a:prstGeom prst="rect">
              <a:avLst/>
            </a:prstGeom>
          </p:spPr>
        </p:pic>
        <p:pic>
          <p:nvPicPr>
            <p:cNvPr id="19" name="object 19"/>
            <p:cNvPicPr/>
            <p:nvPr/>
          </p:nvPicPr>
          <p:blipFill>
            <a:blip r:embed="rId15" cstate="print"/>
            <a:stretch>
              <a:fillRect/>
            </a:stretch>
          </p:blipFill>
          <p:spPr>
            <a:xfrm>
              <a:off x="374904" y="2827019"/>
              <a:ext cx="548640" cy="551688"/>
            </a:xfrm>
            <a:prstGeom prst="rect">
              <a:avLst/>
            </a:prstGeom>
          </p:spPr>
        </p:pic>
        <p:pic>
          <p:nvPicPr>
            <p:cNvPr id="20" name="object 20"/>
            <p:cNvPicPr/>
            <p:nvPr/>
          </p:nvPicPr>
          <p:blipFill>
            <a:blip r:embed="rId16" cstate="print"/>
            <a:stretch>
              <a:fillRect/>
            </a:stretch>
          </p:blipFill>
          <p:spPr>
            <a:xfrm>
              <a:off x="4069080" y="2843783"/>
              <a:ext cx="495300" cy="534924"/>
            </a:xfrm>
            <a:prstGeom prst="rect">
              <a:avLst/>
            </a:prstGeom>
          </p:spPr>
        </p:pic>
        <p:pic>
          <p:nvPicPr>
            <p:cNvPr id="21" name="object 21"/>
            <p:cNvPicPr/>
            <p:nvPr/>
          </p:nvPicPr>
          <p:blipFill>
            <a:blip r:embed="rId17" cstate="print"/>
            <a:stretch>
              <a:fillRect/>
            </a:stretch>
          </p:blipFill>
          <p:spPr>
            <a:xfrm>
              <a:off x="7830311" y="2164079"/>
              <a:ext cx="550164" cy="586739"/>
            </a:xfrm>
            <a:prstGeom prst="rect">
              <a:avLst/>
            </a:prstGeom>
          </p:spPr>
        </p:pic>
        <p:pic>
          <p:nvPicPr>
            <p:cNvPr id="22" name="object 22"/>
            <p:cNvPicPr/>
            <p:nvPr/>
          </p:nvPicPr>
          <p:blipFill>
            <a:blip r:embed="rId18" cstate="print"/>
            <a:stretch>
              <a:fillRect/>
            </a:stretch>
          </p:blipFill>
          <p:spPr>
            <a:xfrm>
              <a:off x="1030223" y="2827019"/>
              <a:ext cx="1392936" cy="551688"/>
            </a:xfrm>
            <a:prstGeom prst="rect">
              <a:avLst/>
            </a:prstGeom>
          </p:spPr>
        </p:pic>
        <p:pic>
          <p:nvPicPr>
            <p:cNvPr id="23" name="object 23"/>
            <p:cNvPicPr/>
            <p:nvPr/>
          </p:nvPicPr>
          <p:blipFill>
            <a:blip r:embed="rId19" cstate="print"/>
            <a:stretch>
              <a:fillRect/>
            </a:stretch>
          </p:blipFill>
          <p:spPr>
            <a:xfrm>
              <a:off x="2529839" y="2839211"/>
              <a:ext cx="1453896" cy="539496"/>
            </a:xfrm>
            <a:prstGeom prst="rect">
              <a:avLst/>
            </a:prstGeom>
          </p:spPr>
        </p:pic>
        <p:pic>
          <p:nvPicPr>
            <p:cNvPr id="24" name="object 24"/>
            <p:cNvPicPr/>
            <p:nvPr/>
          </p:nvPicPr>
          <p:blipFill>
            <a:blip r:embed="rId20" cstate="print"/>
            <a:stretch>
              <a:fillRect/>
            </a:stretch>
          </p:blipFill>
          <p:spPr>
            <a:xfrm>
              <a:off x="6507480" y="2827019"/>
              <a:ext cx="530351" cy="550163"/>
            </a:xfrm>
            <a:prstGeom prst="rect">
              <a:avLst/>
            </a:prstGeom>
          </p:spPr>
        </p:pic>
        <p:pic>
          <p:nvPicPr>
            <p:cNvPr id="25" name="object 25"/>
            <p:cNvPicPr/>
            <p:nvPr/>
          </p:nvPicPr>
          <p:blipFill>
            <a:blip r:embed="rId21" cstate="print"/>
            <a:stretch>
              <a:fillRect/>
            </a:stretch>
          </p:blipFill>
          <p:spPr>
            <a:xfrm>
              <a:off x="2136648" y="1528571"/>
              <a:ext cx="554736" cy="582167"/>
            </a:xfrm>
            <a:prstGeom prst="rect">
              <a:avLst/>
            </a:prstGeom>
          </p:spPr>
        </p:pic>
        <p:pic>
          <p:nvPicPr>
            <p:cNvPr id="26" name="object 26"/>
            <p:cNvPicPr/>
            <p:nvPr/>
          </p:nvPicPr>
          <p:blipFill>
            <a:blip r:embed="rId22" cstate="print"/>
            <a:stretch>
              <a:fillRect/>
            </a:stretch>
          </p:blipFill>
          <p:spPr>
            <a:xfrm>
              <a:off x="1514856" y="2191511"/>
              <a:ext cx="1613916" cy="559308"/>
            </a:xfrm>
            <a:prstGeom prst="rect">
              <a:avLst/>
            </a:prstGeom>
          </p:spPr>
        </p:pic>
        <p:pic>
          <p:nvPicPr>
            <p:cNvPr id="27" name="object 27"/>
            <p:cNvPicPr/>
            <p:nvPr/>
          </p:nvPicPr>
          <p:blipFill>
            <a:blip r:embed="rId23" cstate="print"/>
            <a:stretch>
              <a:fillRect/>
            </a:stretch>
          </p:blipFill>
          <p:spPr>
            <a:xfrm>
              <a:off x="4651248" y="2831591"/>
              <a:ext cx="1770888" cy="547115"/>
            </a:xfrm>
            <a:prstGeom prst="rect">
              <a:avLst/>
            </a:prstGeom>
          </p:spPr>
        </p:pic>
        <p:sp>
          <p:nvSpPr>
            <p:cNvPr id="28" name="object 28"/>
            <p:cNvSpPr/>
            <p:nvPr/>
          </p:nvSpPr>
          <p:spPr>
            <a:xfrm>
              <a:off x="6524244" y="1552955"/>
              <a:ext cx="847725" cy="558165"/>
            </a:xfrm>
            <a:custGeom>
              <a:avLst/>
              <a:gdLst/>
              <a:ahLst/>
              <a:cxnLst/>
              <a:rect l="l" t="t" r="r" b="b"/>
              <a:pathLst>
                <a:path w="847725" h="558164">
                  <a:moveTo>
                    <a:pt x="847344" y="0"/>
                  </a:moveTo>
                  <a:lnTo>
                    <a:pt x="0" y="0"/>
                  </a:lnTo>
                  <a:lnTo>
                    <a:pt x="0" y="557784"/>
                  </a:lnTo>
                  <a:lnTo>
                    <a:pt x="847344" y="557784"/>
                  </a:lnTo>
                  <a:lnTo>
                    <a:pt x="847344" y="0"/>
                  </a:lnTo>
                  <a:close/>
                </a:path>
              </a:pathLst>
            </a:custGeom>
            <a:solidFill>
              <a:srgbClr val="FFFFFF"/>
            </a:solidFill>
          </p:spPr>
          <p:txBody>
            <a:bodyPr wrap="square" lIns="0" tIns="0" rIns="0" bIns="0" rtlCol="0"/>
            <a:lstStyle/>
            <a:p>
              <a:endParaRPr/>
            </a:p>
          </p:txBody>
        </p:sp>
        <p:pic>
          <p:nvPicPr>
            <p:cNvPr id="29" name="object 29"/>
            <p:cNvPicPr/>
            <p:nvPr/>
          </p:nvPicPr>
          <p:blipFill>
            <a:blip r:embed="rId24" cstate="print"/>
            <a:stretch>
              <a:fillRect/>
            </a:stretch>
          </p:blipFill>
          <p:spPr>
            <a:xfrm>
              <a:off x="6579108" y="1575815"/>
              <a:ext cx="707135" cy="534924"/>
            </a:xfrm>
            <a:prstGeom prst="rect">
              <a:avLst/>
            </a:prstGeom>
          </p:spPr>
        </p:pic>
      </p:grpSp>
      <p:sp>
        <p:nvSpPr>
          <p:cNvPr id="30" name="object 30"/>
          <p:cNvSpPr txBox="1"/>
          <p:nvPr/>
        </p:nvSpPr>
        <p:spPr>
          <a:xfrm>
            <a:off x="301225" y="3121975"/>
            <a:ext cx="4732223" cy="2782813"/>
          </a:xfrm>
          <a:prstGeom prst="rect">
            <a:avLst/>
          </a:prstGeom>
        </p:spPr>
        <p:txBody>
          <a:bodyPr vert="horz" wrap="square" lIns="0" tIns="12700" rIns="0" bIns="0" rtlCol="0">
            <a:spAutoFit/>
          </a:bodyPr>
          <a:lstStyle/>
          <a:p>
            <a:pPr marL="184785" indent="-172720">
              <a:lnSpc>
                <a:spcPct val="100000"/>
              </a:lnSpc>
              <a:spcBef>
                <a:spcPts val="100"/>
              </a:spcBef>
              <a:buFont typeface="Arial"/>
              <a:buChar char="•"/>
              <a:tabLst>
                <a:tab pos="185420" algn="l"/>
              </a:tabLst>
            </a:pPr>
            <a:r>
              <a:rPr lang="de-DE" sz="1200" dirty="0" err="1">
                <a:solidFill>
                  <a:srgbClr val="505454"/>
                </a:solidFill>
                <a:latin typeface="Verdana"/>
                <a:cs typeface="Verdana"/>
              </a:rPr>
              <a:t>Jeunes</a:t>
            </a:r>
            <a:r>
              <a:rPr lang="de-DE" sz="1200" dirty="0">
                <a:solidFill>
                  <a:srgbClr val="505454"/>
                </a:solidFill>
                <a:latin typeface="Verdana"/>
                <a:cs typeface="Verdana"/>
              </a:rPr>
              <a:t> </a:t>
            </a:r>
            <a:r>
              <a:rPr lang="de-DE" sz="1200" dirty="0" err="1">
                <a:solidFill>
                  <a:srgbClr val="505454"/>
                </a:solidFill>
                <a:latin typeface="Verdana"/>
                <a:cs typeface="Verdana"/>
              </a:rPr>
              <a:t>agriculteurs</a:t>
            </a:r>
            <a:r>
              <a:rPr lang="de-DE" sz="1200" dirty="0">
                <a:solidFill>
                  <a:srgbClr val="505454"/>
                </a:solidFill>
                <a:latin typeface="Verdana"/>
                <a:cs typeface="Verdana"/>
              </a:rPr>
              <a:t> de </a:t>
            </a:r>
            <a:r>
              <a:rPr lang="de-DE" sz="1200" dirty="0" err="1">
                <a:solidFill>
                  <a:srgbClr val="505454"/>
                </a:solidFill>
                <a:latin typeface="Verdana"/>
                <a:cs typeface="Verdana"/>
              </a:rPr>
              <a:t>Bavière</a:t>
            </a:r>
            <a:endParaRPr sz="1200" dirty="0">
              <a:latin typeface="Verdana"/>
              <a:cs typeface="Verdana"/>
            </a:endParaRPr>
          </a:p>
          <a:p>
            <a:pPr marL="184785" indent="-172720">
              <a:lnSpc>
                <a:spcPct val="100000"/>
              </a:lnSpc>
              <a:buFont typeface="Arial"/>
              <a:buChar char="•"/>
              <a:tabLst>
                <a:tab pos="185420" algn="l"/>
              </a:tabLst>
            </a:pPr>
            <a:r>
              <a:rPr lang="de-DE" sz="1200" dirty="0">
                <a:solidFill>
                  <a:srgbClr val="505454"/>
                </a:solidFill>
                <a:latin typeface="Verdana"/>
                <a:cs typeface="Verdana"/>
              </a:rPr>
              <a:t>Jeunesse </a:t>
            </a:r>
            <a:r>
              <a:rPr lang="de-DE" sz="1200" dirty="0" err="1">
                <a:solidFill>
                  <a:srgbClr val="505454"/>
                </a:solidFill>
                <a:latin typeface="Verdana"/>
                <a:cs typeface="Verdana"/>
              </a:rPr>
              <a:t>folklorique</a:t>
            </a:r>
            <a:r>
              <a:rPr lang="de-DE" sz="1200" dirty="0">
                <a:solidFill>
                  <a:srgbClr val="505454"/>
                </a:solidFill>
                <a:latin typeface="Verdana"/>
                <a:cs typeface="Verdana"/>
              </a:rPr>
              <a:t> </a:t>
            </a:r>
            <a:r>
              <a:rPr lang="de-DE" sz="1200" dirty="0" err="1">
                <a:solidFill>
                  <a:srgbClr val="505454"/>
                </a:solidFill>
                <a:latin typeface="Verdana"/>
                <a:cs typeface="Verdana"/>
              </a:rPr>
              <a:t>bavaroise</a:t>
            </a:r>
            <a:endParaRPr sz="1200" dirty="0">
              <a:latin typeface="Verdana"/>
              <a:cs typeface="Verdana"/>
            </a:endParaRPr>
          </a:p>
          <a:p>
            <a:pPr marL="184785" indent="-172720">
              <a:lnSpc>
                <a:spcPct val="100000"/>
              </a:lnSpc>
              <a:buFont typeface="Arial"/>
              <a:buChar char="•"/>
              <a:tabLst>
                <a:tab pos="185420" algn="l"/>
              </a:tabLst>
            </a:pPr>
            <a:r>
              <a:rPr lang="fr-FR" sz="1200" dirty="0">
                <a:solidFill>
                  <a:srgbClr val="505454"/>
                </a:solidFill>
                <a:latin typeface="Verdana"/>
                <a:cs typeface="Verdana"/>
              </a:rPr>
              <a:t>Fédération de la jeunesse catholique allemande</a:t>
            </a:r>
          </a:p>
          <a:p>
            <a:pPr marL="184785" indent="-172720">
              <a:lnSpc>
                <a:spcPct val="100000"/>
              </a:lnSpc>
              <a:buFont typeface="Arial"/>
              <a:buChar char="•"/>
              <a:tabLst>
                <a:tab pos="185420" algn="l"/>
              </a:tabLst>
            </a:pPr>
            <a:r>
              <a:rPr lang="de-DE" sz="1200" dirty="0">
                <a:solidFill>
                  <a:srgbClr val="505454"/>
                </a:solidFill>
                <a:latin typeface="Verdana"/>
                <a:cs typeface="Verdana"/>
              </a:rPr>
              <a:t>Jeunesse des </a:t>
            </a:r>
            <a:r>
              <a:rPr lang="de-DE" sz="1200" dirty="0" err="1">
                <a:solidFill>
                  <a:srgbClr val="505454"/>
                </a:solidFill>
                <a:latin typeface="Verdana"/>
                <a:cs typeface="Verdana"/>
              </a:rPr>
              <a:t>secours</a:t>
            </a:r>
            <a:r>
              <a:rPr lang="de-DE" sz="1200" dirty="0">
                <a:solidFill>
                  <a:srgbClr val="505454"/>
                </a:solidFill>
                <a:latin typeface="Verdana"/>
                <a:cs typeface="Verdana"/>
              </a:rPr>
              <a:t> en </a:t>
            </a:r>
            <a:r>
              <a:rPr lang="de-DE" sz="1200" dirty="0" err="1">
                <a:solidFill>
                  <a:srgbClr val="505454"/>
                </a:solidFill>
                <a:latin typeface="Verdana"/>
                <a:cs typeface="Verdana"/>
              </a:rPr>
              <a:t>montagne</a:t>
            </a:r>
            <a:r>
              <a:rPr lang="de-DE" sz="1200" dirty="0">
                <a:solidFill>
                  <a:srgbClr val="505454"/>
                </a:solidFill>
                <a:latin typeface="Verdana"/>
                <a:cs typeface="Verdana"/>
              </a:rPr>
              <a:t> de </a:t>
            </a:r>
            <a:r>
              <a:rPr lang="de-DE" sz="1200" dirty="0" err="1">
                <a:solidFill>
                  <a:srgbClr val="505454"/>
                </a:solidFill>
                <a:latin typeface="Verdana"/>
                <a:cs typeface="Verdana"/>
              </a:rPr>
              <a:t>Bavière</a:t>
            </a:r>
            <a:endParaRPr sz="1200" dirty="0">
              <a:latin typeface="Verdana"/>
              <a:cs typeface="Verdana"/>
            </a:endParaRPr>
          </a:p>
          <a:p>
            <a:pPr marL="184785" indent="-172720">
              <a:lnSpc>
                <a:spcPct val="100000"/>
              </a:lnSpc>
              <a:buFont typeface="Arial"/>
              <a:buChar char="•"/>
              <a:tabLst>
                <a:tab pos="185420" algn="l"/>
              </a:tabLst>
            </a:pPr>
            <a:r>
              <a:rPr lang="de-DE" sz="1200" dirty="0">
                <a:solidFill>
                  <a:srgbClr val="505454"/>
                </a:solidFill>
                <a:latin typeface="Verdana"/>
                <a:cs typeface="Verdana"/>
              </a:rPr>
              <a:t>Jeunesse sportive de </a:t>
            </a:r>
            <a:r>
              <a:rPr lang="de-DE" sz="1200" dirty="0" err="1">
                <a:solidFill>
                  <a:srgbClr val="505454"/>
                </a:solidFill>
                <a:latin typeface="Verdana"/>
                <a:cs typeface="Verdana"/>
              </a:rPr>
              <a:t>Bavière</a:t>
            </a:r>
            <a:endParaRPr lang="de-DE" sz="1200" dirty="0">
              <a:solidFill>
                <a:srgbClr val="505454"/>
              </a:solidFill>
              <a:latin typeface="Verdana"/>
              <a:cs typeface="Verdana"/>
            </a:endParaRPr>
          </a:p>
          <a:p>
            <a:pPr marL="184785" indent="-172720">
              <a:lnSpc>
                <a:spcPct val="100000"/>
              </a:lnSpc>
              <a:buFont typeface="Arial"/>
              <a:buChar char="•"/>
              <a:tabLst>
                <a:tab pos="185420" algn="l"/>
              </a:tabLst>
            </a:pPr>
            <a:r>
              <a:rPr lang="fr-FR" sz="1200" dirty="0">
                <a:solidFill>
                  <a:srgbClr val="505454"/>
                </a:solidFill>
                <a:latin typeface="Verdana"/>
                <a:cs typeface="Verdana"/>
              </a:rPr>
              <a:t>Jeunesse bavaroise des sports de tir</a:t>
            </a:r>
          </a:p>
          <a:p>
            <a:pPr marL="184785" indent="-172720">
              <a:lnSpc>
                <a:spcPct val="100000"/>
              </a:lnSpc>
              <a:buFont typeface="Arial"/>
              <a:buChar char="•"/>
              <a:tabLst>
                <a:tab pos="185420" algn="l"/>
              </a:tabLst>
            </a:pPr>
            <a:r>
              <a:rPr lang="fr-FR" sz="1200" dirty="0">
                <a:solidFill>
                  <a:srgbClr val="505454"/>
                </a:solidFill>
                <a:latin typeface="Verdana"/>
                <a:cs typeface="Verdana"/>
              </a:rPr>
              <a:t>Jeunes Choristes de l‘Union des chanteurs de Franconie</a:t>
            </a:r>
          </a:p>
          <a:p>
            <a:pPr marL="184785" indent="-172720">
              <a:lnSpc>
                <a:spcPct val="100000"/>
              </a:lnSpc>
              <a:buFont typeface="Arial"/>
              <a:buChar char="•"/>
              <a:tabLst>
                <a:tab pos="185420" algn="l"/>
              </a:tabLst>
            </a:pPr>
            <a:r>
              <a:rPr lang="fr-FR" sz="1200" spc="-15" dirty="0">
                <a:solidFill>
                  <a:srgbClr val="505454"/>
                </a:solidFill>
                <a:latin typeface="Verdana"/>
                <a:cs typeface="Verdana"/>
              </a:rPr>
              <a:t>Jeunesse de la Confédération allemande des syndicats</a:t>
            </a:r>
          </a:p>
          <a:p>
            <a:pPr marL="184785" indent="-172720">
              <a:lnSpc>
                <a:spcPct val="100000"/>
              </a:lnSpc>
              <a:buFont typeface="Arial"/>
              <a:buChar char="•"/>
              <a:tabLst>
                <a:tab pos="185420" algn="l"/>
              </a:tabLst>
            </a:pPr>
            <a:r>
              <a:rPr lang="de-DE" sz="1200" dirty="0">
                <a:solidFill>
                  <a:srgbClr val="505454"/>
                </a:solidFill>
                <a:latin typeface="Verdana"/>
                <a:cs typeface="Verdana"/>
              </a:rPr>
              <a:t>Jeunesse </a:t>
            </a:r>
            <a:r>
              <a:rPr lang="de-DE" sz="1200" dirty="0" err="1">
                <a:solidFill>
                  <a:srgbClr val="505454"/>
                </a:solidFill>
                <a:latin typeface="Verdana"/>
                <a:cs typeface="Verdana"/>
              </a:rPr>
              <a:t>allemande</a:t>
            </a:r>
            <a:r>
              <a:rPr lang="de-DE" sz="1200" dirty="0">
                <a:solidFill>
                  <a:srgbClr val="505454"/>
                </a:solidFill>
                <a:latin typeface="Verdana"/>
                <a:cs typeface="Verdana"/>
              </a:rPr>
              <a:t> en Europe</a:t>
            </a:r>
          </a:p>
          <a:p>
            <a:pPr marL="184785" indent="-172720">
              <a:lnSpc>
                <a:spcPct val="100000"/>
              </a:lnSpc>
              <a:buFont typeface="Arial"/>
              <a:buChar char="•"/>
              <a:tabLst>
                <a:tab pos="185420" algn="l"/>
              </a:tabLst>
            </a:pPr>
            <a:r>
              <a:rPr lang="fr-FR" sz="1200" dirty="0">
                <a:solidFill>
                  <a:srgbClr val="505454"/>
                </a:solidFill>
                <a:latin typeface="Verdana"/>
                <a:cs typeface="Verdana"/>
              </a:rPr>
              <a:t>Jeunesse bavaroise de la société allemande pour le sauvetage en mer</a:t>
            </a:r>
          </a:p>
          <a:p>
            <a:pPr marL="184785" indent="-172720">
              <a:lnSpc>
                <a:spcPct val="100000"/>
              </a:lnSpc>
              <a:buFont typeface="Arial"/>
              <a:buChar char="•"/>
              <a:tabLst>
                <a:tab pos="185420" algn="l"/>
              </a:tabLst>
            </a:pPr>
            <a:r>
              <a:rPr lang="de-DE" sz="1200" dirty="0">
                <a:solidFill>
                  <a:srgbClr val="505454"/>
                </a:solidFill>
                <a:latin typeface="Verdana"/>
                <a:cs typeface="Verdana"/>
              </a:rPr>
              <a:t>Scouts </a:t>
            </a:r>
            <a:r>
              <a:rPr sz="1200" dirty="0">
                <a:solidFill>
                  <a:srgbClr val="505454"/>
                </a:solidFill>
                <a:latin typeface="Verdana"/>
                <a:cs typeface="Verdana"/>
              </a:rPr>
              <a:t>Sankt</a:t>
            </a:r>
            <a:r>
              <a:rPr sz="1200" spc="15" dirty="0">
                <a:solidFill>
                  <a:srgbClr val="505454"/>
                </a:solidFill>
                <a:latin typeface="Verdana"/>
                <a:cs typeface="Verdana"/>
              </a:rPr>
              <a:t> </a:t>
            </a:r>
            <a:r>
              <a:rPr sz="1200" spc="-10" dirty="0">
                <a:solidFill>
                  <a:srgbClr val="505454"/>
                </a:solidFill>
                <a:latin typeface="Verdana"/>
                <a:cs typeface="Verdana"/>
              </a:rPr>
              <a:t>Georg</a:t>
            </a:r>
            <a:endParaRPr sz="1200" dirty="0">
              <a:latin typeface="Verdana"/>
              <a:cs typeface="Verdana"/>
            </a:endParaRPr>
          </a:p>
          <a:p>
            <a:pPr marL="184785" indent="-172720">
              <a:lnSpc>
                <a:spcPct val="100000"/>
              </a:lnSpc>
              <a:buFont typeface="Arial"/>
              <a:buChar char="•"/>
              <a:tabLst>
                <a:tab pos="185420" algn="l"/>
              </a:tabLst>
            </a:pPr>
            <a:r>
              <a:rPr lang="de-DE" sz="1200" dirty="0" err="1">
                <a:solidFill>
                  <a:srgbClr val="505454"/>
                </a:solidFill>
                <a:latin typeface="Verdana"/>
                <a:cs typeface="Verdana"/>
              </a:rPr>
              <a:t>Les</a:t>
            </a:r>
            <a:r>
              <a:rPr lang="de-DE" sz="1200" dirty="0">
                <a:solidFill>
                  <a:srgbClr val="505454"/>
                </a:solidFill>
                <a:latin typeface="Verdana"/>
                <a:cs typeface="Verdana"/>
              </a:rPr>
              <a:t> </a:t>
            </a:r>
            <a:r>
              <a:rPr lang="de-DE" sz="1200" dirty="0" err="1">
                <a:solidFill>
                  <a:srgbClr val="505454"/>
                </a:solidFill>
                <a:latin typeface="Verdana"/>
                <a:cs typeface="Verdana"/>
              </a:rPr>
              <a:t>Jeunes</a:t>
            </a:r>
            <a:r>
              <a:rPr lang="de-DE" sz="1200" dirty="0">
                <a:solidFill>
                  <a:srgbClr val="505454"/>
                </a:solidFill>
                <a:latin typeface="Verdana"/>
                <a:cs typeface="Verdana"/>
              </a:rPr>
              <a:t> </a:t>
            </a:r>
            <a:r>
              <a:rPr lang="de-DE" sz="1200" dirty="0" err="1">
                <a:solidFill>
                  <a:srgbClr val="505454"/>
                </a:solidFill>
                <a:latin typeface="Verdana"/>
                <a:cs typeface="Verdana"/>
              </a:rPr>
              <a:t>Randonneurs</a:t>
            </a:r>
            <a:r>
              <a:rPr lang="de-DE" sz="1200" dirty="0">
                <a:solidFill>
                  <a:srgbClr val="505454"/>
                </a:solidFill>
                <a:latin typeface="Verdana"/>
                <a:cs typeface="Verdana"/>
              </a:rPr>
              <a:t> de </a:t>
            </a:r>
            <a:r>
              <a:rPr lang="de-DE" sz="1200" dirty="0" err="1">
                <a:solidFill>
                  <a:srgbClr val="505454"/>
                </a:solidFill>
                <a:latin typeface="Verdana"/>
                <a:cs typeface="Verdana"/>
              </a:rPr>
              <a:t>Bavière</a:t>
            </a:r>
            <a:endParaRPr lang="de-DE" sz="1200" dirty="0">
              <a:solidFill>
                <a:srgbClr val="505454"/>
              </a:solidFill>
              <a:latin typeface="Verdana"/>
              <a:cs typeface="Verdana"/>
            </a:endParaRPr>
          </a:p>
          <a:p>
            <a:pPr marL="184785" indent="-172720">
              <a:lnSpc>
                <a:spcPct val="100000"/>
              </a:lnSpc>
              <a:buFont typeface="Arial"/>
              <a:buChar char="•"/>
              <a:tabLst>
                <a:tab pos="185420" algn="l"/>
              </a:tabLst>
            </a:pPr>
            <a:r>
              <a:rPr lang="de-DE" sz="1200" dirty="0">
                <a:solidFill>
                  <a:srgbClr val="505454"/>
                </a:solidFill>
                <a:latin typeface="Verdana"/>
                <a:cs typeface="Verdana"/>
              </a:rPr>
              <a:t>Jeunesse </a:t>
            </a:r>
            <a:r>
              <a:rPr lang="de-DE" sz="1200" dirty="0" err="1">
                <a:solidFill>
                  <a:srgbClr val="505454"/>
                </a:solidFill>
                <a:latin typeface="Verdana"/>
                <a:cs typeface="Verdana"/>
              </a:rPr>
              <a:t>protestante</a:t>
            </a:r>
            <a:r>
              <a:rPr lang="de-DE" sz="1200" dirty="0">
                <a:solidFill>
                  <a:srgbClr val="505454"/>
                </a:solidFill>
                <a:latin typeface="Verdana"/>
                <a:cs typeface="Verdana"/>
              </a:rPr>
              <a:t> de </a:t>
            </a:r>
            <a:r>
              <a:rPr lang="de-DE" sz="1200" dirty="0" err="1">
                <a:solidFill>
                  <a:srgbClr val="505454"/>
                </a:solidFill>
                <a:latin typeface="Verdana"/>
                <a:cs typeface="Verdana"/>
              </a:rPr>
              <a:t>Bavière</a:t>
            </a:r>
            <a:endParaRPr sz="1200" dirty="0">
              <a:latin typeface="Verdana"/>
              <a:cs typeface="Verdana"/>
            </a:endParaRPr>
          </a:p>
          <a:p>
            <a:pPr marL="184785" indent="-172720">
              <a:lnSpc>
                <a:spcPct val="100000"/>
              </a:lnSpc>
              <a:spcBef>
                <a:spcPts val="5"/>
              </a:spcBef>
              <a:buFont typeface="Arial"/>
              <a:buChar char="•"/>
              <a:tabLst>
                <a:tab pos="185420" algn="l"/>
              </a:tabLst>
            </a:pPr>
            <a:r>
              <a:rPr sz="1200" spc="-30" dirty="0">
                <a:solidFill>
                  <a:srgbClr val="505454"/>
                </a:solidFill>
                <a:latin typeface="Verdana"/>
                <a:cs typeface="Verdana"/>
              </a:rPr>
              <a:t>FEN-</a:t>
            </a:r>
            <a:r>
              <a:rPr sz="1200" dirty="0">
                <a:solidFill>
                  <a:srgbClr val="505454"/>
                </a:solidFill>
                <a:latin typeface="Verdana"/>
                <a:cs typeface="Verdana"/>
              </a:rPr>
              <a:t>Jugend,</a:t>
            </a:r>
            <a:r>
              <a:rPr sz="1200" spc="15" dirty="0">
                <a:solidFill>
                  <a:srgbClr val="505454"/>
                </a:solidFill>
                <a:latin typeface="Verdana"/>
                <a:cs typeface="Verdana"/>
              </a:rPr>
              <a:t> </a:t>
            </a:r>
            <a:r>
              <a:rPr sz="1200" dirty="0">
                <a:solidFill>
                  <a:srgbClr val="505454"/>
                </a:solidFill>
                <a:latin typeface="Verdana"/>
                <a:cs typeface="Verdana"/>
              </a:rPr>
              <a:t>Föderation</a:t>
            </a:r>
            <a:r>
              <a:rPr sz="1200" spc="-30" dirty="0">
                <a:solidFill>
                  <a:srgbClr val="505454"/>
                </a:solidFill>
                <a:latin typeface="Verdana"/>
                <a:cs typeface="Verdana"/>
              </a:rPr>
              <a:t> </a:t>
            </a:r>
            <a:r>
              <a:rPr sz="1200" dirty="0">
                <a:solidFill>
                  <a:srgbClr val="505454"/>
                </a:solidFill>
                <a:latin typeface="Verdana"/>
                <a:cs typeface="Verdana"/>
              </a:rPr>
              <a:t>Europäischer</a:t>
            </a:r>
            <a:r>
              <a:rPr sz="1200" spc="-20" dirty="0">
                <a:solidFill>
                  <a:srgbClr val="505454"/>
                </a:solidFill>
                <a:latin typeface="Verdana"/>
                <a:cs typeface="Verdana"/>
              </a:rPr>
              <a:t> </a:t>
            </a:r>
            <a:r>
              <a:rPr sz="1200" spc="-10" dirty="0">
                <a:solidFill>
                  <a:srgbClr val="505454"/>
                </a:solidFill>
                <a:latin typeface="Verdana"/>
                <a:cs typeface="Verdana"/>
              </a:rPr>
              <a:t>Narren</a:t>
            </a:r>
            <a:endParaRPr sz="1200" dirty="0">
              <a:latin typeface="Verdana"/>
              <a:cs typeface="Verdana"/>
            </a:endParaRPr>
          </a:p>
        </p:txBody>
      </p:sp>
      <p:sp>
        <p:nvSpPr>
          <p:cNvPr id="32" name="object 32"/>
          <p:cNvSpPr txBox="1">
            <a:spLocks noGrp="1"/>
          </p:cNvSpPr>
          <p:nvPr>
            <p:ph type="sldNum" sz="quarter" idx="7"/>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t>4</a:t>
            </a:fld>
            <a:endParaRPr dirty="0"/>
          </a:p>
        </p:txBody>
      </p:sp>
      <p:sp>
        <p:nvSpPr>
          <p:cNvPr id="31" name="object 31"/>
          <p:cNvSpPr txBox="1"/>
          <p:nvPr/>
        </p:nvSpPr>
        <p:spPr>
          <a:xfrm>
            <a:off x="4814739" y="3121975"/>
            <a:ext cx="4732223" cy="2967479"/>
          </a:xfrm>
          <a:prstGeom prst="rect">
            <a:avLst/>
          </a:prstGeom>
        </p:spPr>
        <p:txBody>
          <a:bodyPr vert="horz" wrap="square" lIns="0" tIns="12700" rIns="0" bIns="0" rtlCol="0">
            <a:spAutoFit/>
          </a:bodyPr>
          <a:lstStyle/>
          <a:p>
            <a:pPr marL="184785" indent="-172720">
              <a:lnSpc>
                <a:spcPct val="100000"/>
              </a:lnSpc>
              <a:spcBef>
                <a:spcPts val="100"/>
              </a:spcBef>
              <a:buFont typeface="Arial"/>
              <a:buChar char="•"/>
              <a:tabLst>
                <a:tab pos="185420" algn="l"/>
              </a:tabLst>
            </a:pPr>
            <a:r>
              <a:rPr lang="de-DE" sz="1200" dirty="0" err="1">
                <a:solidFill>
                  <a:srgbClr val="505454"/>
                </a:solidFill>
                <a:latin typeface="Verdana"/>
                <a:cs typeface="Verdana"/>
              </a:rPr>
              <a:t>Jeunes</a:t>
            </a:r>
            <a:r>
              <a:rPr lang="de-DE" sz="1200" dirty="0">
                <a:solidFill>
                  <a:srgbClr val="505454"/>
                </a:solidFill>
                <a:latin typeface="Verdana"/>
                <a:cs typeface="Verdana"/>
              </a:rPr>
              <a:t> </a:t>
            </a:r>
            <a:r>
              <a:rPr lang="de-DE" sz="1200" dirty="0" err="1">
                <a:solidFill>
                  <a:srgbClr val="505454"/>
                </a:solidFill>
                <a:latin typeface="Verdana"/>
                <a:cs typeface="Verdana"/>
              </a:rPr>
              <a:t>pêcheurs</a:t>
            </a:r>
            <a:r>
              <a:rPr lang="de-DE" sz="1200" dirty="0">
                <a:solidFill>
                  <a:srgbClr val="505454"/>
                </a:solidFill>
                <a:latin typeface="Verdana"/>
                <a:cs typeface="Verdana"/>
              </a:rPr>
              <a:t> de </a:t>
            </a:r>
            <a:r>
              <a:rPr lang="de-DE" sz="1200" dirty="0" err="1">
                <a:solidFill>
                  <a:srgbClr val="505454"/>
                </a:solidFill>
                <a:latin typeface="Verdana"/>
                <a:cs typeface="Verdana"/>
              </a:rPr>
              <a:t>Bavière</a:t>
            </a:r>
            <a:endParaRPr sz="1200" dirty="0">
              <a:latin typeface="Verdana"/>
              <a:cs typeface="Verdana"/>
            </a:endParaRPr>
          </a:p>
          <a:p>
            <a:pPr marL="184785" indent="-172720">
              <a:lnSpc>
                <a:spcPct val="100000"/>
              </a:lnSpc>
              <a:spcBef>
                <a:spcPts val="5"/>
              </a:spcBef>
              <a:buFont typeface="Arial"/>
              <a:buChar char="•"/>
              <a:tabLst>
                <a:tab pos="185420" algn="l"/>
              </a:tabLst>
            </a:pPr>
            <a:r>
              <a:rPr lang="de-DE" sz="1200" dirty="0">
                <a:solidFill>
                  <a:srgbClr val="505454"/>
                </a:solidFill>
                <a:latin typeface="Verdana"/>
                <a:cs typeface="Verdana"/>
              </a:rPr>
              <a:t>Jeunesse du </a:t>
            </a:r>
            <a:r>
              <a:rPr lang="de-DE" sz="1200" dirty="0" err="1">
                <a:solidFill>
                  <a:srgbClr val="505454"/>
                </a:solidFill>
                <a:latin typeface="Verdana"/>
                <a:cs typeface="Verdana"/>
              </a:rPr>
              <a:t>Carnaval</a:t>
            </a:r>
            <a:r>
              <a:rPr lang="de-DE" sz="1200" dirty="0">
                <a:solidFill>
                  <a:srgbClr val="505454"/>
                </a:solidFill>
                <a:latin typeface="Verdana"/>
                <a:cs typeface="Verdana"/>
              </a:rPr>
              <a:t> de </a:t>
            </a:r>
            <a:r>
              <a:rPr lang="de-DE" sz="1200" dirty="0" err="1">
                <a:solidFill>
                  <a:srgbClr val="505454"/>
                </a:solidFill>
                <a:latin typeface="Verdana"/>
                <a:cs typeface="Verdana"/>
              </a:rPr>
              <a:t>Franconie</a:t>
            </a:r>
            <a:endParaRPr sz="1200" dirty="0">
              <a:latin typeface="Verdana"/>
              <a:cs typeface="Verdana"/>
            </a:endParaRPr>
          </a:p>
          <a:p>
            <a:pPr marL="184785" indent="-172720">
              <a:lnSpc>
                <a:spcPct val="100000"/>
              </a:lnSpc>
              <a:buFont typeface="Arial"/>
              <a:buChar char="•"/>
              <a:tabLst>
                <a:tab pos="185420" algn="l"/>
              </a:tabLst>
            </a:pPr>
            <a:r>
              <a:rPr lang="fr-FR" sz="1200" dirty="0">
                <a:solidFill>
                  <a:srgbClr val="505454"/>
                </a:solidFill>
                <a:latin typeface="Verdana"/>
                <a:cs typeface="Verdana"/>
              </a:rPr>
              <a:t>Jeunesse de la Fédération pour la Protection de la Nature</a:t>
            </a:r>
          </a:p>
          <a:p>
            <a:pPr marL="184785" indent="-172720">
              <a:lnSpc>
                <a:spcPct val="100000"/>
              </a:lnSpc>
              <a:buFont typeface="Arial"/>
              <a:buChar char="•"/>
              <a:tabLst>
                <a:tab pos="185420" algn="l"/>
              </a:tabLst>
            </a:pPr>
            <a:r>
              <a:rPr lang="fr-FR" sz="1200" dirty="0">
                <a:solidFill>
                  <a:srgbClr val="505454"/>
                </a:solidFill>
                <a:latin typeface="Verdana"/>
                <a:cs typeface="Verdana"/>
              </a:rPr>
              <a:t>Jeunesse du </a:t>
            </a:r>
            <a:r>
              <a:rPr lang="fr-FR" sz="1200" dirty="0" err="1">
                <a:solidFill>
                  <a:srgbClr val="505454"/>
                </a:solidFill>
                <a:latin typeface="Verdana"/>
                <a:cs typeface="Verdana"/>
              </a:rPr>
              <a:t>Clup</a:t>
            </a:r>
            <a:r>
              <a:rPr lang="fr-FR" sz="1200" dirty="0">
                <a:solidFill>
                  <a:srgbClr val="505454"/>
                </a:solidFill>
                <a:latin typeface="Verdana"/>
                <a:cs typeface="Verdana"/>
              </a:rPr>
              <a:t> alpin allemand</a:t>
            </a:r>
          </a:p>
          <a:p>
            <a:pPr marL="184785" indent="-172720">
              <a:lnSpc>
                <a:spcPct val="100000"/>
              </a:lnSpc>
              <a:buFont typeface="Arial"/>
              <a:buChar char="•"/>
              <a:tabLst>
                <a:tab pos="185420" algn="l"/>
              </a:tabLst>
            </a:pPr>
            <a:r>
              <a:rPr lang="de-DE" sz="1200" dirty="0">
                <a:solidFill>
                  <a:srgbClr val="505454"/>
                </a:solidFill>
                <a:latin typeface="Verdana"/>
                <a:cs typeface="Verdana"/>
              </a:rPr>
              <a:t>Jeunesse des </a:t>
            </a:r>
            <a:r>
              <a:rPr lang="de-DE" sz="1200" dirty="0" err="1">
                <a:solidFill>
                  <a:srgbClr val="505454"/>
                </a:solidFill>
                <a:latin typeface="Verdana"/>
                <a:cs typeface="Verdana"/>
              </a:rPr>
              <a:t>pompiers</a:t>
            </a:r>
            <a:r>
              <a:rPr lang="de-DE" sz="1200" dirty="0">
                <a:solidFill>
                  <a:srgbClr val="505454"/>
                </a:solidFill>
                <a:latin typeface="Verdana"/>
                <a:cs typeface="Verdana"/>
              </a:rPr>
              <a:t> du </a:t>
            </a:r>
            <a:r>
              <a:rPr lang="de-DE" sz="1200" dirty="0" err="1">
                <a:solidFill>
                  <a:srgbClr val="505454"/>
                </a:solidFill>
                <a:latin typeface="Verdana"/>
                <a:cs typeface="Verdana"/>
              </a:rPr>
              <a:t>district</a:t>
            </a:r>
            <a:r>
              <a:rPr lang="de-DE" sz="1200" dirty="0">
                <a:solidFill>
                  <a:srgbClr val="505454"/>
                </a:solidFill>
                <a:latin typeface="Verdana"/>
                <a:cs typeface="Verdana"/>
              </a:rPr>
              <a:t> de</a:t>
            </a:r>
            <a:r>
              <a:rPr sz="1200" spc="10" dirty="0">
                <a:solidFill>
                  <a:srgbClr val="505454"/>
                </a:solidFill>
                <a:latin typeface="Verdana"/>
                <a:cs typeface="Verdana"/>
              </a:rPr>
              <a:t> </a:t>
            </a:r>
            <a:r>
              <a:rPr sz="1200" dirty="0">
                <a:solidFill>
                  <a:srgbClr val="505454"/>
                </a:solidFill>
                <a:latin typeface="Verdana"/>
                <a:cs typeface="Verdana"/>
              </a:rPr>
              <a:t>Bad</a:t>
            </a:r>
            <a:r>
              <a:rPr sz="1200" spc="-10" dirty="0">
                <a:solidFill>
                  <a:srgbClr val="505454"/>
                </a:solidFill>
                <a:latin typeface="Verdana"/>
                <a:cs typeface="Verdana"/>
              </a:rPr>
              <a:t> Kissingen</a:t>
            </a:r>
            <a:endParaRPr sz="1200" dirty="0">
              <a:latin typeface="Verdana"/>
              <a:cs typeface="Verdana"/>
            </a:endParaRPr>
          </a:p>
          <a:p>
            <a:pPr marL="184785" indent="-172720">
              <a:lnSpc>
                <a:spcPct val="100000"/>
              </a:lnSpc>
              <a:buFont typeface="Arial"/>
              <a:buChar char="•"/>
              <a:tabLst>
                <a:tab pos="185420" algn="l"/>
              </a:tabLst>
            </a:pPr>
            <a:r>
              <a:rPr sz="1200" dirty="0">
                <a:solidFill>
                  <a:srgbClr val="505454"/>
                </a:solidFill>
                <a:latin typeface="Verdana"/>
                <a:cs typeface="Verdana"/>
              </a:rPr>
              <a:t>J</a:t>
            </a:r>
            <a:r>
              <a:rPr lang="de-DE" sz="1200" dirty="0" err="1">
                <a:solidFill>
                  <a:srgbClr val="505454"/>
                </a:solidFill>
                <a:latin typeface="Verdana"/>
                <a:cs typeface="Verdana"/>
              </a:rPr>
              <a:t>eunesse</a:t>
            </a:r>
            <a:r>
              <a:rPr lang="de-DE" sz="1200" dirty="0">
                <a:solidFill>
                  <a:srgbClr val="505454"/>
                </a:solidFill>
                <a:latin typeface="Verdana"/>
                <a:cs typeface="Verdana"/>
              </a:rPr>
              <a:t> </a:t>
            </a:r>
            <a:r>
              <a:rPr lang="de-DE" sz="1200" dirty="0" err="1">
                <a:solidFill>
                  <a:srgbClr val="505454"/>
                </a:solidFill>
                <a:latin typeface="Verdana"/>
                <a:cs typeface="Verdana"/>
              </a:rPr>
              <a:t>bavaroise</a:t>
            </a:r>
            <a:r>
              <a:rPr lang="de-DE" sz="1200" dirty="0">
                <a:solidFill>
                  <a:srgbClr val="505454"/>
                </a:solidFill>
                <a:latin typeface="Verdana"/>
                <a:cs typeface="Verdana"/>
              </a:rPr>
              <a:t> de la Croix </a:t>
            </a:r>
            <a:r>
              <a:rPr lang="de-DE" sz="1200" dirty="0" err="1">
                <a:solidFill>
                  <a:srgbClr val="505454"/>
                </a:solidFill>
                <a:latin typeface="Verdana"/>
                <a:cs typeface="Verdana"/>
              </a:rPr>
              <a:t>rouge</a:t>
            </a:r>
            <a:r>
              <a:rPr lang="de-DE" sz="1200" dirty="0">
                <a:solidFill>
                  <a:srgbClr val="505454"/>
                </a:solidFill>
                <a:latin typeface="Verdana"/>
                <a:cs typeface="Verdana"/>
              </a:rPr>
              <a:t> </a:t>
            </a:r>
            <a:r>
              <a:rPr lang="de-DE" sz="1200" dirty="0" err="1">
                <a:solidFill>
                  <a:srgbClr val="505454"/>
                </a:solidFill>
                <a:latin typeface="Verdana"/>
                <a:cs typeface="Verdana"/>
              </a:rPr>
              <a:t>avec</a:t>
            </a:r>
            <a:r>
              <a:rPr lang="de-DE" sz="1200" dirty="0">
                <a:solidFill>
                  <a:srgbClr val="505454"/>
                </a:solidFill>
                <a:latin typeface="Verdana"/>
                <a:cs typeface="Verdana"/>
              </a:rPr>
              <a:t> </a:t>
            </a:r>
            <a:r>
              <a:rPr lang="de-DE" sz="1200" dirty="0" err="1">
                <a:solidFill>
                  <a:srgbClr val="505454"/>
                </a:solidFill>
                <a:latin typeface="Verdana"/>
                <a:cs typeface="Verdana"/>
              </a:rPr>
              <a:t>surveillance</a:t>
            </a:r>
            <a:r>
              <a:rPr lang="de-DE" sz="1200" dirty="0">
                <a:solidFill>
                  <a:srgbClr val="505454"/>
                </a:solidFill>
                <a:latin typeface="Verdana"/>
                <a:cs typeface="Verdana"/>
              </a:rPr>
              <a:t> </a:t>
            </a:r>
            <a:r>
              <a:rPr lang="de-DE" sz="1200" dirty="0" err="1">
                <a:solidFill>
                  <a:srgbClr val="505454"/>
                </a:solidFill>
                <a:latin typeface="Verdana"/>
                <a:cs typeface="Verdana"/>
              </a:rPr>
              <a:t>aquatique</a:t>
            </a:r>
            <a:endParaRPr sz="1200" dirty="0">
              <a:latin typeface="Verdana"/>
              <a:cs typeface="Verdana"/>
            </a:endParaRPr>
          </a:p>
          <a:p>
            <a:pPr marL="184785" indent="-172720">
              <a:lnSpc>
                <a:spcPct val="100000"/>
              </a:lnSpc>
              <a:buFont typeface="Arial"/>
              <a:buChar char="•"/>
              <a:tabLst>
                <a:tab pos="185420" algn="l"/>
              </a:tabLst>
            </a:pPr>
            <a:r>
              <a:rPr lang="de-DE" sz="1200" dirty="0" err="1">
                <a:solidFill>
                  <a:srgbClr val="505454"/>
                </a:solidFill>
                <a:latin typeface="Verdana"/>
                <a:cs typeface="Verdana"/>
              </a:rPr>
              <a:t>Association</a:t>
            </a:r>
            <a:r>
              <a:rPr lang="de-DE" sz="1200" dirty="0">
                <a:solidFill>
                  <a:srgbClr val="505454"/>
                </a:solidFill>
                <a:latin typeface="Verdana"/>
                <a:cs typeface="Verdana"/>
              </a:rPr>
              <a:t> </a:t>
            </a:r>
            <a:r>
              <a:rPr lang="de-DE" sz="1200" dirty="0" err="1">
                <a:solidFill>
                  <a:srgbClr val="505454"/>
                </a:solidFill>
                <a:latin typeface="Verdana"/>
                <a:cs typeface="Verdana"/>
              </a:rPr>
              <a:t>bavaroise</a:t>
            </a:r>
            <a:r>
              <a:rPr lang="de-DE" sz="1200" dirty="0">
                <a:solidFill>
                  <a:srgbClr val="505454"/>
                </a:solidFill>
                <a:latin typeface="Verdana"/>
                <a:cs typeface="Verdana"/>
              </a:rPr>
              <a:t> </a:t>
            </a:r>
            <a:r>
              <a:rPr lang="de-DE" sz="1200" dirty="0" err="1">
                <a:solidFill>
                  <a:srgbClr val="505454"/>
                </a:solidFill>
                <a:latin typeface="Verdana"/>
                <a:cs typeface="Verdana"/>
              </a:rPr>
              <a:t>pour</a:t>
            </a:r>
            <a:r>
              <a:rPr lang="de-DE" sz="1200" dirty="0">
                <a:solidFill>
                  <a:srgbClr val="505454"/>
                </a:solidFill>
                <a:latin typeface="Verdana"/>
                <a:cs typeface="Verdana"/>
              </a:rPr>
              <a:t> </a:t>
            </a:r>
            <a:r>
              <a:rPr lang="fr-FR" sz="1200" dirty="0">
                <a:solidFill>
                  <a:srgbClr val="505454"/>
                </a:solidFill>
                <a:latin typeface="Verdana"/>
                <a:cs typeface="Verdana"/>
              </a:rPr>
              <a:t>l'horticulture et l’entretien du paysage</a:t>
            </a:r>
          </a:p>
          <a:p>
            <a:pPr marL="184785" indent="-172720">
              <a:lnSpc>
                <a:spcPct val="100000"/>
              </a:lnSpc>
              <a:buFont typeface="Arial"/>
              <a:buChar char="•"/>
              <a:tabLst>
                <a:tab pos="185420" algn="l"/>
              </a:tabLst>
            </a:pPr>
            <a:r>
              <a:rPr lang="de-DE" sz="1200" dirty="0">
                <a:solidFill>
                  <a:srgbClr val="505454"/>
                </a:solidFill>
                <a:latin typeface="Verdana"/>
                <a:cs typeface="Verdana"/>
              </a:rPr>
              <a:t>Jeunesse </a:t>
            </a:r>
            <a:r>
              <a:rPr lang="de-DE" sz="1200" dirty="0" err="1">
                <a:solidFill>
                  <a:srgbClr val="505454"/>
                </a:solidFill>
                <a:latin typeface="Verdana"/>
                <a:cs typeface="Verdana"/>
              </a:rPr>
              <a:t>bavaroise</a:t>
            </a:r>
            <a:r>
              <a:rPr lang="de-DE" sz="1200" dirty="0">
                <a:solidFill>
                  <a:srgbClr val="505454"/>
                </a:solidFill>
                <a:latin typeface="Verdana"/>
                <a:cs typeface="Verdana"/>
              </a:rPr>
              <a:t> de </a:t>
            </a:r>
            <a:r>
              <a:rPr lang="de-DE" sz="1200" dirty="0" err="1">
                <a:solidFill>
                  <a:srgbClr val="505454"/>
                </a:solidFill>
                <a:latin typeface="Verdana"/>
                <a:cs typeface="Verdana"/>
              </a:rPr>
              <a:t>l‘ordre</a:t>
            </a:r>
            <a:r>
              <a:rPr lang="de-DE" sz="1200" dirty="0">
                <a:solidFill>
                  <a:srgbClr val="505454"/>
                </a:solidFill>
                <a:latin typeface="Verdana"/>
                <a:cs typeface="Verdana"/>
              </a:rPr>
              <a:t> de Malte</a:t>
            </a:r>
            <a:endParaRPr sz="1200" dirty="0">
              <a:latin typeface="Verdana"/>
              <a:cs typeface="Verdana"/>
            </a:endParaRPr>
          </a:p>
          <a:p>
            <a:pPr marL="184785" indent="-172720">
              <a:lnSpc>
                <a:spcPct val="100000"/>
              </a:lnSpc>
              <a:buFont typeface="Arial"/>
              <a:buChar char="•"/>
              <a:tabLst>
                <a:tab pos="185420" algn="l"/>
              </a:tabLst>
            </a:pPr>
            <a:r>
              <a:rPr lang="de-DE" sz="1200" dirty="0">
                <a:solidFill>
                  <a:srgbClr val="505454"/>
                </a:solidFill>
                <a:latin typeface="Verdana"/>
                <a:cs typeface="Verdana"/>
              </a:rPr>
              <a:t>Initiative </a:t>
            </a:r>
            <a:r>
              <a:rPr lang="de-DE" sz="1200" dirty="0" err="1">
                <a:solidFill>
                  <a:srgbClr val="505454"/>
                </a:solidFill>
                <a:latin typeface="Verdana"/>
                <a:cs typeface="Verdana"/>
              </a:rPr>
              <a:t>musicale</a:t>
            </a:r>
            <a:r>
              <a:rPr sz="1200" spc="-45" dirty="0">
                <a:solidFill>
                  <a:srgbClr val="505454"/>
                </a:solidFill>
                <a:latin typeface="Verdana"/>
                <a:cs typeface="Verdana"/>
              </a:rPr>
              <a:t> </a:t>
            </a:r>
            <a:r>
              <a:rPr sz="1200" spc="-10" dirty="0">
                <a:solidFill>
                  <a:srgbClr val="505454"/>
                </a:solidFill>
                <a:latin typeface="Verdana"/>
                <a:cs typeface="Verdana"/>
              </a:rPr>
              <a:t>Hammelburg</a:t>
            </a:r>
            <a:endParaRPr sz="1200" dirty="0">
              <a:latin typeface="Verdana"/>
              <a:cs typeface="Verdana"/>
            </a:endParaRPr>
          </a:p>
          <a:p>
            <a:pPr marL="184785" marR="459105" indent="-172720">
              <a:lnSpc>
                <a:spcPct val="100000"/>
              </a:lnSpc>
              <a:buFont typeface="Arial"/>
              <a:buChar char="•"/>
              <a:tabLst>
                <a:tab pos="185420" algn="l"/>
              </a:tabLst>
            </a:pPr>
            <a:r>
              <a:rPr lang="de-DE" sz="1200" dirty="0">
                <a:solidFill>
                  <a:srgbClr val="505454"/>
                </a:solidFill>
                <a:latin typeface="Verdana"/>
                <a:cs typeface="Verdana"/>
              </a:rPr>
              <a:t>Jeunesse </a:t>
            </a:r>
            <a:r>
              <a:rPr lang="fr-FR" sz="1200" dirty="0">
                <a:solidFill>
                  <a:srgbClr val="505454"/>
                </a:solidFill>
                <a:latin typeface="Verdana"/>
                <a:cs typeface="Verdana"/>
              </a:rPr>
              <a:t>de la protection de la nature de la Ligue bavaroise pour la protection des oiseaux </a:t>
            </a:r>
          </a:p>
          <a:p>
            <a:pPr marL="184785" marR="459105" indent="-172720">
              <a:lnSpc>
                <a:spcPct val="100000"/>
              </a:lnSpc>
              <a:buFont typeface="Arial"/>
              <a:buChar char="•"/>
              <a:tabLst>
                <a:tab pos="185420" algn="l"/>
              </a:tabLst>
            </a:pPr>
            <a:r>
              <a:rPr lang="de-DE" sz="1200" dirty="0" err="1">
                <a:solidFill>
                  <a:srgbClr val="505454"/>
                </a:solidFill>
                <a:latin typeface="Verdana"/>
                <a:cs typeface="Verdana"/>
              </a:rPr>
              <a:t>Association</a:t>
            </a:r>
            <a:r>
              <a:rPr lang="de-DE" sz="1200" dirty="0">
                <a:solidFill>
                  <a:srgbClr val="505454"/>
                </a:solidFill>
                <a:latin typeface="Verdana"/>
                <a:cs typeface="Verdana"/>
              </a:rPr>
              <a:t> des </a:t>
            </a:r>
            <a:r>
              <a:rPr lang="de-DE" sz="1200" dirty="0" err="1">
                <a:solidFill>
                  <a:srgbClr val="505454"/>
                </a:solidFill>
                <a:latin typeface="Verdana"/>
                <a:cs typeface="Verdana"/>
              </a:rPr>
              <a:t>jeunes</a:t>
            </a:r>
            <a:r>
              <a:rPr lang="de-DE" sz="1200" dirty="0">
                <a:solidFill>
                  <a:srgbClr val="505454"/>
                </a:solidFill>
                <a:latin typeface="Verdana"/>
                <a:cs typeface="Verdana"/>
              </a:rPr>
              <a:t> </a:t>
            </a:r>
            <a:r>
              <a:rPr lang="de-DE" sz="1200" dirty="0" err="1">
                <a:solidFill>
                  <a:srgbClr val="505454"/>
                </a:solidFill>
                <a:latin typeface="Verdana"/>
                <a:cs typeface="Verdana"/>
              </a:rPr>
              <a:t>joueurs</a:t>
            </a:r>
            <a:r>
              <a:rPr lang="de-DE" sz="1200" dirty="0">
                <a:solidFill>
                  <a:srgbClr val="505454"/>
                </a:solidFill>
                <a:latin typeface="Verdana"/>
                <a:cs typeface="Verdana"/>
              </a:rPr>
              <a:t> de </a:t>
            </a:r>
            <a:r>
              <a:rPr lang="de-DE" sz="1200" dirty="0" err="1">
                <a:solidFill>
                  <a:srgbClr val="505454"/>
                </a:solidFill>
                <a:latin typeface="Verdana"/>
                <a:cs typeface="Verdana"/>
              </a:rPr>
              <a:t>cuivres</a:t>
            </a:r>
            <a:r>
              <a:rPr lang="de-DE" sz="1200" dirty="0">
                <a:solidFill>
                  <a:srgbClr val="505454"/>
                </a:solidFill>
                <a:latin typeface="Verdana"/>
                <a:cs typeface="Verdana"/>
              </a:rPr>
              <a:t> de la </a:t>
            </a:r>
            <a:r>
              <a:rPr lang="de-DE" sz="1200" dirty="0" err="1">
                <a:solidFill>
                  <a:srgbClr val="505454"/>
                </a:solidFill>
                <a:latin typeface="Verdana"/>
                <a:cs typeface="Verdana"/>
              </a:rPr>
              <a:t>Bavière</a:t>
            </a:r>
            <a:r>
              <a:rPr lang="de-DE" sz="1200" dirty="0">
                <a:solidFill>
                  <a:srgbClr val="505454"/>
                </a:solidFill>
                <a:latin typeface="Verdana"/>
                <a:cs typeface="Verdana"/>
              </a:rPr>
              <a:t> du Nord</a:t>
            </a:r>
            <a:endParaRPr sz="1200" dirty="0">
              <a:latin typeface="Verdana"/>
              <a:cs typeface="Verdana"/>
            </a:endParaRPr>
          </a:p>
          <a:p>
            <a:pPr marL="184785" indent="-172720">
              <a:lnSpc>
                <a:spcPct val="100000"/>
              </a:lnSpc>
              <a:buFont typeface="Arial"/>
              <a:buChar char="•"/>
              <a:tabLst>
                <a:tab pos="185420" algn="l"/>
              </a:tabLst>
            </a:pPr>
            <a:r>
              <a:rPr lang="fr-FR" sz="1200" spc="-30" dirty="0">
                <a:solidFill>
                  <a:srgbClr val="505454"/>
                </a:solidFill>
                <a:latin typeface="Verdana"/>
                <a:cs typeface="Verdana"/>
              </a:rPr>
              <a:t>Jeunesse de la THW (Unité de la protection civile allemande)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9528" y="1092975"/>
            <a:ext cx="6917779" cy="4265746"/>
          </a:xfrm>
          <a:prstGeom prst="rect">
            <a:avLst/>
          </a:prstGeom>
        </p:spPr>
      </p:pic>
      <p:sp>
        <p:nvSpPr>
          <p:cNvPr id="3" name="object 3"/>
          <p:cNvSpPr/>
          <p:nvPr/>
        </p:nvSpPr>
        <p:spPr>
          <a:xfrm>
            <a:off x="5715000" y="192023"/>
            <a:ext cx="6477508" cy="840105"/>
          </a:xfrm>
          <a:custGeom>
            <a:avLst/>
            <a:gdLst/>
            <a:ahLst/>
            <a:cxnLst/>
            <a:rect l="l" t="t" r="r" b="b"/>
            <a:pathLst>
              <a:path w="5727700" h="840105">
                <a:moveTo>
                  <a:pt x="5727192" y="0"/>
                </a:moveTo>
                <a:lnTo>
                  <a:pt x="0" y="0"/>
                </a:lnTo>
                <a:lnTo>
                  <a:pt x="0" y="839724"/>
                </a:lnTo>
                <a:lnTo>
                  <a:pt x="5727192" y="839724"/>
                </a:lnTo>
                <a:lnTo>
                  <a:pt x="5727192" y="0"/>
                </a:lnTo>
                <a:close/>
              </a:path>
            </a:pathLst>
          </a:custGeom>
          <a:solidFill>
            <a:srgbClr val="465377"/>
          </a:solidFill>
        </p:spPr>
        <p:txBody>
          <a:bodyPr wrap="square" lIns="0" tIns="0" rIns="0" bIns="0" rtlCol="0"/>
          <a:lstStyle/>
          <a:p>
            <a:endParaRPr/>
          </a:p>
        </p:txBody>
      </p:sp>
      <p:sp>
        <p:nvSpPr>
          <p:cNvPr id="4" name="object 4"/>
          <p:cNvSpPr txBox="1">
            <a:spLocks noGrp="1"/>
          </p:cNvSpPr>
          <p:nvPr>
            <p:ph type="title"/>
          </p:nvPr>
        </p:nvSpPr>
        <p:spPr>
          <a:xfrm>
            <a:off x="-609600" y="192027"/>
            <a:ext cx="12567158" cy="751488"/>
          </a:xfrm>
          <a:prstGeom prst="rect">
            <a:avLst/>
          </a:prstGeom>
        </p:spPr>
        <p:txBody>
          <a:bodyPr vert="horz" wrap="square" lIns="0" tIns="12700" rIns="0" bIns="0" rtlCol="0">
            <a:spAutoFit/>
          </a:bodyPr>
          <a:lstStyle/>
          <a:p>
            <a:pPr marL="6586855">
              <a:lnSpc>
                <a:spcPct val="100000"/>
              </a:lnSpc>
              <a:spcBef>
                <a:spcPts val="100"/>
              </a:spcBef>
            </a:pPr>
            <a:r>
              <a:rPr lang="fr-FR" sz="1600" spc="-10" dirty="0"/>
              <a:t>Conseil de coordination des fédérations de jeunesse à l’échelon intercommunal de Bad Kissingen </a:t>
            </a:r>
            <a:br>
              <a:rPr lang="fr-FR" sz="1600" spc="-10" dirty="0"/>
            </a:br>
            <a:r>
              <a:rPr lang="fr-FR" sz="1600" spc="-10" dirty="0"/>
              <a:t>Assemblée générale</a:t>
            </a:r>
            <a:endParaRPr sz="1600" spc="-10" dirty="0"/>
          </a:p>
        </p:txBody>
      </p:sp>
      <p:sp>
        <p:nvSpPr>
          <p:cNvPr id="5" name="object 5"/>
          <p:cNvSpPr txBox="1"/>
          <p:nvPr/>
        </p:nvSpPr>
        <p:spPr>
          <a:xfrm>
            <a:off x="8345423" y="1964435"/>
            <a:ext cx="3520695" cy="2298706"/>
          </a:xfrm>
          <a:prstGeom prst="rect">
            <a:avLst/>
          </a:prstGeom>
          <a:solidFill>
            <a:srgbClr val="465377">
              <a:alpha val="50195"/>
            </a:srgbClr>
          </a:solidFill>
        </p:spPr>
        <p:txBody>
          <a:bodyPr vert="horz" wrap="square" lIns="0" tIns="43815" rIns="0" bIns="0" rtlCol="0">
            <a:spAutoFit/>
          </a:bodyPr>
          <a:lstStyle/>
          <a:p>
            <a:pPr marL="92710" marR="81915" algn="just">
              <a:lnSpc>
                <a:spcPct val="100000"/>
              </a:lnSpc>
              <a:spcBef>
                <a:spcPts val="345"/>
              </a:spcBef>
              <a:tabLst>
                <a:tab pos="1236980" algn="l"/>
                <a:tab pos="2654935" algn="l"/>
              </a:tabLst>
            </a:pPr>
            <a:r>
              <a:rPr lang="fr-FR" sz="1200" dirty="0">
                <a:latin typeface="Verdana"/>
                <a:cs typeface="Verdana"/>
              </a:rPr>
              <a:t>Le conseil de coordination des fédérations de jeunesse à l’échelon intercommunal de Bad Kissingen est la communauté de travail des associations de jeunesse du district de Bad Kissingen.  Il représente les préoccupations et les intérêts de 23 organisations de jeunesse et de tous les jeunes du district.</a:t>
            </a:r>
          </a:p>
          <a:p>
            <a:pPr marL="92710" marR="81915" algn="just">
              <a:lnSpc>
                <a:spcPct val="100000"/>
              </a:lnSpc>
              <a:spcBef>
                <a:spcPts val="345"/>
              </a:spcBef>
              <a:tabLst>
                <a:tab pos="1236980" algn="l"/>
                <a:tab pos="2654935" algn="l"/>
              </a:tabLst>
            </a:pPr>
            <a:r>
              <a:rPr lang="fr-FR" sz="1200" dirty="0">
                <a:latin typeface="Verdana"/>
                <a:cs typeface="Verdana"/>
              </a:rPr>
              <a:t>Dans le graphique, les associations membres actuelles sont représentées avec le nombre de voix de leurs délégués à l'assemblée générale.</a:t>
            </a:r>
          </a:p>
        </p:txBody>
      </p:sp>
      <p:sp>
        <p:nvSpPr>
          <p:cNvPr id="6" name="object 6"/>
          <p:cNvSpPr/>
          <p:nvPr/>
        </p:nvSpPr>
        <p:spPr>
          <a:xfrm>
            <a:off x="8345423" y="1146047"/>
            <a:ext cx="3846829" cy="449580"/>
          </a:xfrm>
          <a:custGeom>
            <a:avLst/>
            <a:gdLst/>
            <a:ahLst/>
            <a:cxnLst/>
            <a:rect l="l" t="t" r="r" b="b"/>
            <a:pathLst>
              <a:path w="3846829" h="449580">
                <a:moveTo>
                  <a:pt x="3846576" y="0"/>
                </a:moveTo>
                <a:lnTo>
                  <a:pt x="0" y="0"/>
                </a:lnTo>
                <a:lnTo>
                  <a:pt x="0" y="449579"/>
                </a:lnTo>
                <a:lnTo>
                  <a:pt x="3846576" y="449579"/>
                </a:lnTo>
                <a:lnTo>
                  <a:pt x="3846576" y="0"/>
                </a:lnTo>
                <a:close/>
              </a:path>
            </a:pathLst>
          </a:custGeom>
          <a:solidFill>
            <a:srgbClr val="F79546">
              <a:alpha val="50195"/>
            </a:srgbClr>
          </a:solidFill>
        </p:spPr>
        <p:txBody>
          <a:bodyPr wrap="square" lIns="0" tIns="0" rIns="0" bIns="0" rtlCol="0"/>
          <a:lstStyle/>
          <a:p>
            <a:endParaRPr/>
          </a:p>
        </p:txBody>
      </p:sp>
      <p:sp>
        <p:nvSpPr>
          <p:cNvPr id="7" name="object 7"/>
          <p:cNvSpPr txBox="1"/>
          <p:nvPr/>
        </p:nvSpPr>
        <p:spPr>
          <a:xfrm>
            <a:off x="9339453" y="1189736"/>
            <a:ext cx="1863089" cy="360680"/>
          </a:xfrm>
          <a:prstGeom prst="rect">
            <a:avLst/>
          </a:prstGeom>
        </p:spPr>
        <p:txBody>
          <a:bodyPr vert="horz" wrap="square" lIns="0" tIns="12065" rIns="0" bIns="0" rtlCol="0">
            <a:spAutoFit/>
          </a:bodyPr>
          <a:lstStyle/>
          <a:p>
            <a:pPr marL="12700">
              <a:lnSpc>
                <a:spcPct val="100000"/>
              </a:lnSpc>
              <a:spcBef>
                <a:spcPts val="95"/>
              </a:spcBef>
            </a:pPr>
            <a:r>
              <a:rPr lang="de-DE" sz="2200" dirty="0" err="1">
                <a:solidFill>
                  <a:srgbClr val="465377"/>
                </a:solidFill>
                <a:latin typeface="Verdana"/>
                <a:cs typeface="Verdana"/>
              </a:rPr>
              <a:t>Associations</a:t>
            </a:r>
            <a:endParaRPr sz="2200" dirty="0">
              <a:latin typeface="Verdana"/>
              <a:cs typeface="Verdana"/>
            </a:endParaRPr>
          </a:p>
        </p:txBody>
      </p:sp>
      <p:sp>
        <p:nvSpPr>
          <p:cNvPr id="8" name="object 8"/>
          <p:cNvSpPr txBox="1">
            <a:spLocks noGrp="1"/>
          </p:cNvSpPr>
          <p:nvPr>
            <p:ph type="sldNum" sz="quarter" idx="7"/>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332359"/>
            <a:ext cx="9823298" cy="381515"/>
          </a:xfrm>
          <a:prstGeom prst="rect">
            <a:avLst/>
          </a:prstGeom>
        </p:spPr>
        <p:txBody>
          <a:bodyPr vert="horz" wrap="square" lIns="0" tIns="12065" rIns="0" bIns="0" rtlCol="0">
            <a:spAutoFit/>
          </a:bodyPr>
          <a:lstStyle/>
          <a:p>
            <a:pPr marL="12700">
              <a:lnSpc>
                <a:spcPct val="100000"/>
              </a:lnSpc>
              <a:spcBef>
                <a:spcPts val="95"/>
              </a:spcBef>
            </a:pPr>
            <a:r>
              <a:rPr lang="de-DE" b="1" dirty="0" err="1">
                <a:solidFill>
                  <a:srgbClr val="505454"/>
                </a:solidFill>
              </a:rPr>
              <a:t>Tâches</a:t>
            </a:r>
            <a:r>
              <a:rPr lang="de-DE" b="1" dirty="0">
                <a:solidFill>
                  <a:srgbClr val="505454"/>
                </a:solidFill>
              </a:rPr>
              <a:t> du </a:t>
            </a:r>
            <a:r>
              <a:rPr lang="de-DE" b="1" dirty="0" err="1">
                <a:solidFill>
                  <a:srgbClr val="505454"/>
                </a:solidFill>
              </a:rPr>
              <a:t>travail</a:t>
            </a:r>
            <a:r>
              <a:rPr lang="de-DE" b="1" dirty="0">
                <a:solidFill>
                  <a:srgbClr val="505454"/>
                </a:solidFill>
              </a:rPr>
              <a:t> de </a:t>
            </a:r>
            <a:r>
              <a:rPr lang="de-DE" b="1" dirty="0" err="1">
                <a:solidFill>
                  <a:srgbClr val="505454"/>
                </a:solidFill>
              </a:rPr>
              <a:t>jeunesse</a:t>
            </a:r>
            <a:r>
              <a:rPr lang="de-DE" b="1" dirty="0">
                <a:solidFill>
                  <a:srgbClr val="505454"/>
                </a:solidFill>
              </a:rPr>
              <a:t> à </a:t>
            </a:r>
            <a:r>
              <a:rPr lang="de-DE" b="1" dirty="0" err="1">
                <a:solidFill>
                  <a:srgbClr val="505454"/>
                </a:solidFill>
              </a:rPr>
              <a:t>l‘échelle</a:t>
            </a:r>
            <a:r>
              <a:rPr lang="de-DE" b="1" dirty="0">
                <a:solidFill>
                  <a:srgbClr val="505454"/>
                </a:solidFill>
              </a:rPr>
              <a:t> </a:t>
            </a:r>
            <a:r>
              <a:rPr lang="de-DE" b="1" dirty="0" err="1">
                <a:solidFill>
                  <a:srgbClr val="505454"/>
                </a:solidFill>
              </a:rPr>
              <a:t>communale</a:t>
            </a:r>
            <a:endParaRPr sz="2200" dirty="0">
              <a:latin typeface="Verdana"/>
              <a:cs typeface="Verdana"/>
            </a:endParaRPr>
          </a:p>
        </p:txBody>
      </p:sp>
      <p:sp>
        <p:nvSpPr>
          <p:cNvPr id="4" name="object 4"/>
          <p:cNvSpPr txBox="1">
            <a:spLocks noGrp="1"/>
          </p:cNvSpPr>
          <p:nvPr>
            <p:ph type="sldNum" sz="quarter" idx="7"/>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t>6</a:t>
            </a:fld>
            <a:endParaRPr dirty="0"/>
          </a:p>
        </p:txBody>
      </p:sp>
      <p:sp>
        <p:nvSpPr>
          <p:cNvPr id="3" name="object 3"/>
          <p:cNvSpPr txBox="1"/>
          <p:nvPr/>
        </p:nvSpPr>
        <p:spPr>
          <a:xfrm>
            <a:off x="457200" y="809625"/>
            <a:ext cx="9448800" cy="5529719"/>
          </a:xfrm>
          <a:prstGeom prst="rect">
            <a:avLst/>
          </a:prstGeom>
        </p:spPr>
        <p:txBody>
          <a:bodyPr vert="horz" wrap="square" lIns="0" tIns="12700" rIns="0" bIns="0" rtlCol="0">
            <a:spAutoFit/>
          </a:bodyPr>
          <a:lstStyle/>
          <a:p>
            <a:pPr marL="12700">
              <a:lnSpc>
                <a:spcPct val="100000"/>
              </a:lnSpc>
              <a:spcBef>
                <a:spcPts val="100"/>
              </a:spcBef>
            </a:pPr>
            <a:r>
              <a:rPr lang="de-DE" sz="1800" b="1" spc="-10" dirty="0">
                <a:latin typeface="Calibri"/>
                <a:cs typeface="Calibri"/>
              </a:rPr>
              <a:t>Conseil</a:t>
            </a:r>
            <a:endParaRPr sz="1800" dirty="0">
              <a:latin typeface="Calibri"/>
              <a:cs typeface="Calibri"/>
            </a:endParaRPr>
          </a:p>
          <a:p>
            <a:pPr marL="299085" indent="-287020">
              <a:lnSpc>
                <a:spcPct val="100000"/>
              </a:lnSpc>
              <a:buChar char="-"/>
              <a:tabLst>
                <a:tab pos="299085" algn="l"/>
                <a:tab pos="299720" algn="l"/>
              </a:tabLst>
            </a:pPr>
            <a:r>
              <a:rPr lang="de-DE" spc="-10" dirty="0" err="1">
                <a:latin typeface="Calibri"/>
                <a:cs typeface="Calibri"/>
              </a:rPr>
              <a:t>subventions</a:t>
            </a:r>
            <a:r>
              <a:rPr lang="de-DE" spc="-10" dirty="0">
                <a:latin typeface="Calibri"/>
                <a:cs typeface="Calibri"/>
              </a:rPr>
              <a:t> possibles</a:t>
            </a:r>
            <a:endParaRPr sz="1800" dirty="0">
              <a:latin typeface="Calibri"/>
              <a:cs typeface="Calibri"/>
            </a:endParaRPr>
          </a:p>
          <a:p>
            <a:pPr marL="299085" indent="-287020">
              <a:lnSpc>
                <a:spcPct val="100000"/>
              </a:lnSpc>
              <a:buChar char="-"/>
              <a:tabLst>
                <a:tab pos="299085" algn="l"/>
                <a:tab pos="299720" algn="l"/>
              </a:tabLst>
            </a:pPr>
            <a:r>
              <a:rPr lang="de-DE" dirty="0" err="1">
                <a:latin typeface="Calibri"/>
                <a:cs typeface="Calibri"/>
              </a:rPr>
              <a:t>l</a:t>
            </a:r>
            <a:r>
              <a:rPr lang="de-DE" sz="1800" dirty="0" err="1">
                <a:latin typeface="Calibri"/>
                <a:cs typeface="Calibri"/>
              </a:rPr>
              <a:t>ieux</a:t>
            </a:r>
            <a:r>
              <a:rPr lang="de-DE" sz="1800" dirty="0">
                <a:latin typeface="Calibri"/>
                <a:cs typeface="Calibri"/>
              </a:rPr>
              <a:t> </a:t>
            </a:r>
            <a:r>
              <a:rPr lang="de-DE" sz="1800" dirty="0" err="1">
                <a:latin typeface="Calibri"/>
                <a:cs typeface="Calibri"/>
              </a:rPr>
              <a:t>informels</a:t>
            </a:r>
            <a:r>
              <a:rPr lang="de-DE" sz="1800" dirty="0">
                <a:latin typeface="Calibri"/>
                <a:cs typeface="Calibri"/>
              </a:rPr>
              <a:t> </a:t>
            </a:r>
            <a:r>
              <a:rPr lang="de-DE" sz="1800" dirty="0" err="1">
                <a:latin typeface="Calibri"/>
                <a:cs typeface="Calibri"/>
              </a:rPr>
              <a:t>d‘accueil</a:t>
            </a:r>
            <a:r>
              <a:rPr lang="de-DE" sz="1800" dirty="0">
                <a:latin typeface="Calibri"/>
                <a:cs typeface="Calibri"/>
              </a:rPr>
              <a:t> de </a:t>
            </a:r>
            <a:r>
              <a:rPr lang="de-DE" sz="1800" dirty="0" err="1">
                <a:latin typeface="Calibri"/>
                <a:cs typeface="Calibri"/>
              </a:rPr>
              <a:t>jeunes</a:t>
            </a:r>
            <a:endParaRPr sz="1800" dirty="0">
              <a:latin typeface="Calibri"/>
              <a:cs typeface="Calibri"/>
            </a:endParaRPr>
          </a:p>
          <a:p>
            <a:pPr marL="299085" indent="-287020">
              <a:lnSpc>
                <a:spcPct val="100000"/>
              </a:lnSpc>
              <a:buChar char="-"/>
              <a:tabLst>
                <a:tab pos="299085" algn="l"/>
                <a:tab pos="299720" algn="l"/>
              </a:tabLst>
            </a:pPr>
            <a:r>
              <a:rPr lang="de-DE" sz="1800" dirty="0" err="1">
                <a:latin typeface="Calibri"/>
                <a:cs typeface="Calibri"/>
              </a:rPr>
              <a:t>travail</a:t>
            </a:r>
            <a:r>
              <a:rPr lang="de-DE" sz="1800" dirty="0">
                <a:latin typeface="Calibri"/>
                <a:cs typeface="Calibri"/>
              </a:rPr>
              <a:t> de </a:t>
            </a:r>
            <a:r>
              <a:rPr lang="de-DE" sz="1800" dirty="0" err="1">
                <a:latin typeface="Calibri"/>
                <a:cs typeface="Calibri"/>
              </a:rPr>
              <a:t>jeunes</a:t>
            </a:r>
            <a:r>
              <a:rPr lang="de-DE" dirty="0" err="1">
                <a:latin typeface="Calibri"/>
                <a:cs typeface="Calibri"/>
              </a:rPr>
              <a:t>se</a:t>
            </a:r>
            <a:r>
              <a:rPr lang="de-DE" dirty="0">
                <a:latin typeface="Calibri"/>
                <a:cs typeface="Calibri"/>
              </a:rPr>
              <a:t> </a:t>
            </a:r>
            <a:r>
              <a:rPr lang="de-DE" dirty="0" err="1">
                <a:latin typeface="Calibri"/>
                <a:cs typeface="Calibri"/>
              </a:rPr>
              <a:t>communal</a:t>
            </a:r>
            <a:endParaRPr lang="de-DE" sz="1800" dirty="0">
              <a:latin typeface="Calibri"/>
              <a:cs typeface="Calibri"/>
            </a:endParaRPr>
          </a:p>
          <a:p>
            <a:pPr marL="299085" indent="-287020">
              <a:lnSpc>
                <a:spcPct val="100000"/>
              </a:lnSpc>
              <a:buChar char="-"/>
              <a:tabLst>
                <a:tab pos="299085" algn="l"/>
                <a:tab pos="299720" algn="l"/>
              </a:tabLst>
            </a:pPr>
            <a:r>
              <a:rPr lang="de-DE" sz="1800" dirty="0" err="1">
                <a:latin typeface="Calibri"/>
                <a:cs typeface="Calibri"/>
              </a:rPr>
              <a:t>Associations</a:t>
            </a:r>
            <a:r>
              <a:rPr lang="de-DE" sz="1800" dirty="0">
                <a:latin typeface="Calibri"/>
                <a:cs typeface="Calibri"/>
              </a:rPr>
              <a:t> </a:t>
            </a:r>
            <a:r>
              <a:rPr sz="1800" dirty="0">
                <a:latin typeface="Calibri"/>
                <a:cs typeface="Calibri"/>
              </a:rPr>
              <a:t>/</a:t>
            </a:r>
            <a:r>
              <a:rPr sz="1800" spc="-100" dirty="0">
                <a:latin typeface="Calibri"/>
                <a:cs typeface="Calibri"/>
              </a:rPr>
              <a:t> </a:t>
            </a:r>
            <a:r>
              <a:rPr lang="de-DE" sz="1800" spc="-100" dirty="0" err="1">
                <a:latin typeface="Calibri"/>
                <a:cs typeface="Calibri"/>
              </a:rPr>
              <a:t>groupes</a:t>
            </a:r>
            <a:r>
              <a:rPr lang="de-DE" sz="1800" spc="-100" dirty="0">
                <a:latin typeface="Calibri"/>
                <a:cs typeface="Calibri"/>
              </a:rPr>
              <a:t> de </a:t>
            </a:r>
            <a:r>
              <a:rPr lang="de-DE" sz="1800" spc="-100" dirty="0" err="1">
                <a:latin typeface="Calibri"/>
                <a:cs typeface="Calibri"/>
              </a:rPr>
              <a:t>jeunes</a:t>
            </a:r>
            <a:endParaRPr sz="1800" dirty="0">
              <a:latin typeface="Calibri"/>
              <a:cs typeface="Calibri"/>
            </a:endParaRPr>
          </a:p>
          <a:p>
            <a:pPr marL="299085" indent="-287020">
              <a:lnSpc>
                <a:spcPct val="100000"/>
              </a:lnSpc>
              <a:buChar char="-"/>
              <a:tabLst>
                <a:tab pos="299085" algn="l"/>
                <a:tab pos="299720" algn="l"/>
              </a:tabLst>
            </a:pPr>
            <a:r>
              <a:rPr lang="de-DE" dirty="0" err="1">
                <a:latin typeface="Calibri"/>
                <a:cs typeface="Calibri"/>
              </a:rPr>
              <a:t>p</a:t>
            </a:r>
            <a:r>
              <a:rPr lang="de-DE" sz="1800" dirty="0" err="1">
                <a:latin typeface="Calibri"/>
                <a:cs typeface="Calibri"/>
              </a:rPr>
              <a:t>articipation</a:t>
            </a:r>
            <a:r>
              <a:rPr lang="de-DE" sz="1800" dirty="0">
                <a:latin typeface="Calibri"/>
                <a:cs typeface="Calibri"/>
              </a:rPr>
              <a:t> des </a:t>
            </a:r>
            <a:r>
              <a:rPr lang="de-DE" sz="1800" dirty="0" err="1">
                <a:latin typeface="Calibri"/>
                <a:cs typeface="Calibri"/>
              </a:rPr>
              <a:t>jeunes</a:t>
            </a:r>
            <a:r>
              <a:rPr lang="de-DE" sz="1800" dirty="0">
                <a:latin typeface="Calibri"/>
                <a:cs typeface="Calibri"/>
              </a:rPr>
              <a:t> adultes</a:t>
            </a:r>
            <a:endParaRPr sz="1800" dirty="0">
              <a:latin typeface="Calibri"/>
              <a:cs typeface="Calibri"/>
            </a:endParaRPr>
          </a:p>
          <a:p>
            <a:pPr marL="299085" indent="-287020">
              <a:lnSpc>
                <a:spcPct val="100000"/>
              </a:lnSpc>
              <a:buChar char="-"/>
              <a:tabLst>
                <a:tab pos="299085" algn="l"/>
                <a:tab pos="299720" algn="l"/>
              </a:tabLst>
            </a:pPr>
            <a:r>
              <a:rPr lang="de-DE" sz="1800" dirty="0" err="1">
                <a:latin typeface="Calibri"/>
                <a:cs typeface="Calibri"/>
              </a:rPr>
              <a:t>questions</a:t>
            </a:r>
            <a:r>
              <a:rPr lang="de-DE" sz="1800" dirty="0">
                <a:latin typeface="Calibri"/>
                <a:cs typeface="Calibri"/>
              </a:rPr>
              <a:t> </a:t>
            </a:r>
            <a:r>
              <a:rPr lang="de-DE" sz="1800" dirty="0" err="1">
                <a:latin typeface="Calibri"/>
                <a:cs typeface="Calibri"/>
              </a:rPr>
              <a:t>juridiques</a:t>
            </a:r>
            <a:r>
              <a:rPr lang="de-DE" sz="1800" dirty="0">
                <a:latin typeface="Calibri"/>
                <a:cs typeface="Calibri"/>
              </a:rPr>
              <a:t> et </a:t>
            </a:r>
            <a:r>
              <a:rPr lang="de-DE" sz="1800" dirty="0" err="1">
                <a:latin typeface="Calibri"/>
                <a:cs typeface="Calibri"/>
              </a:rPr>
              <a:t>autres</a:t>
            </a:r>
            <a:endParaRPr sz="1800" dirty="0">
              <a:latin typeface="Calibri"/>
              <a:cs typeface="Calibri"/>
            </a:endParaRPr>
          </a:p>
          <a:p>
            <a:pPr>
              <a:lnSpc>
                <a:spcPct val="100000"/>
              </a:lnSpc>
              <a:spcBef>
                <a:spcPts val="25"/>
              </a:spcBef>
              <a:buFont typeface="Calibri"/>
              <a:buChar char="-"/>
            </a:pPr>
            <a:endParaRPr sz="1750" dirty="0">
              <a:latin typeface="Calibri"/>
              <a:cs typeface="Calibri"/>
            </a:endParaRPr>
          </a:p>
          <a:p>
            <a:pPr marL="12700">
              <a:lnSpc>
                <a:spcPct val="100000"/>
              </a:lnSpc>
            </a:pPr>
            <a:r>
              <a:rPr lang="de-DE" sz="1800" b="1" spc="-10" dirty="0" err="1">
                <a:latin typeface="Calibri"/>
                <a:cs typeface="Calibri"/>
              </a:rPr>
              <a:t>Soutien</a:t>
            </a:r>
            <a:r>
              <a:rPr lang="de-DE" sz="1800" b="1" spc="-10" dirty="0">
                <a:latin typeface="Calibri"/>
                <a:cs typeface="Calibri"/>
              </a:rPr>
              <a:t> du </a:t>
            </a:r>
            <a:r>
              <a:rPr lang="de-DE" sz="1800" b="1" spc="-10" dirty="0" err="1">
                <a:latin typeface="Calibri"/>
                <a:cs typeface="Calibri"/>
              </a:rPr>
              <a:t>travail</a:t>
            </a:r>
            <a:r>
              <a:rPr lang="de-DE" sz="1800" b="1" spc="-10" dirty="0">
                <a:latin typeface="Calibri"/>
                <a:cs typeface="Calibri"/>
              </a:rPr>
              <a:t> de </a:t>
            </a:r>
            <a:r>
              <a:rPr lang="de-DE" sz="1800" b="1" spc="-10" dirty="0" err="1">
                <a:latin typeface="Calibri"/>
                <a:cs typeface="Calibri"/>
              </a:rPr>
              <a:t>jeunesse</a:t>
            </a:r>
            <a:endParaRPr sz="1800" dirty="0">
              <a:latin typeface="Calibri"/>
              <a:cs typeface="Calibri"/>
            </a:endParaRPr>
          </a:p>
          <a:p>
            <a:pPr marL="299085" indent="-287020">
              <a:lnSpc>
                <a:spcPct val="100000"/>
              </a:lnSpc>
              <a:buChar char="-"/>
              <a:tabLst>
                <a:tab pos="299085" algn="l"/>
                <a:tab pos="299720" algn="l"/>
              </a:tabLst>
            </a:pPr>
            <a:r>
              <a:rPr lang="de-DE" spc="-10" dirty="0">
                <a:latin typeface="Calibri"/>
                <a:cs typeface="Calibri"/>
              </a:rPr>
              <a:t>Gestion de 4 </a:t>
            </a:r>
            <a:r>
              <a:rPr lang="de-DE" spc="-10" dirty="0" err="1">
                <a:latin typeface="Calibri"/>
                <a:cs typeface="Calibri"/>
              </a:rPr>
              <a:t>terrains</a:t>
            </a:r>
            <a:r>
              <a:rPr lang="de-DE" spc="-10" dirty="0">
                <a:latin typeface="Calibri"/>
                <a:cs typeface="Calibri"/>
              </a:rPr>
              <a:t> de </a:t>
            </a:r>
            <a:r>
              <a:rPr lang="de-DE" spc="-10" dirty="0" err="1">
                <a:latin typeface="Calibri"/>
                <a:cs typeface="Calibri"/>
              </a:rPr>
              <a:t>camping</a:t>
            </a:r>
            <a:r>
              <a:rPr lang="de-DE" spc="-10" dirty="0">
                <a:latin typeface="Calibri"/>
                <a:cs typeface="Calibri"/>
              </a:rPr>
              <a:t> </a:t>
            </a:r>
            <a:r>
              <a:rPr lang="de-DE" spc="-10" dirty="0" err="1">
                <a:latin typeface="Calibri"/>
                <a:cs typeface="Calibri"/>
              </a:rPr>
              <a:t>pour</a:t>
            </a:r>
            <a:r>
              <a:rPr lang="de-DE" spc="-10" dirty="0">
                <a:latin typeface="Calibri"/>
                <a:cs typeface="Calibri"/>
              </a:rPr>
              <a:t> </a:t>
            </a:r>
            <a:r>
              <a:rPr lang="de-DE" spc="-10" dirty="0" err="1">
                <a:latin typeface="Calibri"/>
                <a:cs typeface="Calibri"/>
              </a:rPr>
              <a:t>jeunes</a:t>
            </a:r>
            <a:r>
              <a:rPr lang="de-DE" spc="-10" dirty="0">
                <a:latin typeface="Calibri"/>
                <a:cs typeface="Calibri"/>
              </a:rPr>
              <a:t> </a:t>
            </a:r>
            <a:r>
              <a:rPr lang="de-DE" spc="-10" dirty="0" err="1">
                <a:latin typeface="Calibri"/>
                <a:cs typeface="Calibri"/>
              </a:rPr>
              <a:t>dans</a:t>
            </a:r>
            <a:r>
              <a:rPr lang="de-DE" spc="-10" dirty="0">
                <a:latin typeface="Calibri"/>
                <a:cs typeface="Calibri"/>
              </a:rPr>
              <a:t> le </a:t>
            </a:r>
            <a:r>
              <a:rPr lang="de-DE" spc="-10" dirty="0" err="1">
                <a:latin typeface="Calibri"/>
                <a:cs typeface="Calibri"/>
              </a:rPr>
              <a:t>district</a:t>
            </a:r>
            <a:endParaRPr lang="de-DE" spc="-10" dirty="0">
              <a:latin typeface="Calibri"/>
              <a:cs typeface="Calibri"/>
            </a:endParaRPr>
          </a:p>
          <a:p>
            <a:pPr marL="299085" indent="-287020">
              <a:lnSpc>
                <a:spcPct val="100000"/>
              </a:lnSpc>
              <a:buChar char="-"/>
              <a:tabLst>
                <a:tab pos="299085" algn="l"/>
                <a:tab pos="299720" algn="l"/>
              </a:tabLst>
            </a:pPr>
            <a:r>
              <a:rPr lang="de-DE" sz="1800" dirty="0" err="1">
                <a:latin typeface="Calibri"/>
                <a:cs typeface="Calibri"/>
              </a:rPr>
              <a:t>Formations</a:t>
            </a:r>
            <a:r>
              <a:rPr sz="1800" dirty="0">
                <a:latin typeface="Calibri"/>
                <a:cs typeface="Calibri"/>
              </a:rPr>
              <a:t>/</a:t>
            </a:r>
            <a:r>
              <a:rPr lang="de-DE" sz="1800" dirty="0" err="1">
                <a:latin typeface="Calibri"/>
                <a:cs typeface="Calibri"/>
              </a:rPr>
              <a:t>séminaires</a:t>
            </a:r>
            <a:r>
              <a:rPr lang="de-DE" sz="1800" dirty="0">
                <a:latin typeface="Calibri"/>
                <a:cs typeface="Calibri"/>
              </a:rPr>
              <a:t> </a:t>
            </a:r>
            <a:r>
              <a:rPr lang="de-DE" sz="1800" dirty="0" err="1">
                <a:latin typeface="Calibri"/>
                <a:cs typeface="Calibri"/>
              </a:rPr>
              <a:t>pour</a:t>
            </a:r>
            <a:r>
              <a:rPr lang="de-DE" sz="1800" dirty="0">
                <a:latin typeface="Calibri"/>
                <a:cs typeface="Calibri"/>
              </a:rPr>
              <a:t> </a:t>
            </a:r>
            <a:r>
              <a:rPr lang="de-DE" sz="1800" dirty="0" err="1">
                <a:latin typeface="Calibri"/>
                <a:cs typeface="Calibri"/>
              </a:rPr>
              <a:t>bénévoles</a:t>
            </a:r>
            <a:r>
              <a:rPr lang="de-DE" sz="1800" dirty="0">
                <a:latin typeface="Calibri"/>
                <a:cs typeface="Calibri"/>
              </a:rPr>
              <a:t> du </a:t>
            </a:r>
            <a:r>
              <a:rPr lang="de-DE" sz="1800" dirty="0" err="1">
                <a:latin typeface="Calibri"/>
                <a:cs typeface="Calibri"/>
              </a:rPr>
              <a:t>travail</a:t>
            </a:r>
            <a:r>
              <a:rPr lang="de-DE" sz="1800" dirty="0">
                <a:latin typeface="Calibri"/>
                <a:cs typeface="Calibri"/>
              </a:rPr>
              <a:t> de </a:t>
            </a:r>
            <a:r>
              <a:rPr lang="de-DE" sz="1800" dirty="0" err="1">
                <a:latin typeface="Calibri"/>
                <a:cs typeface="Calibri"/>
              </a:rPr>
              <a:t>jeunesse</a:t>
            </a:r>
            <a:endParaRPr sz="1800" dirty="0">
              <a:latin typeface="Calibri"/>
              <a:cs typeface="Calibri"/>
            </a:endParaRPr>
          </a:p>
          <a:p>
            <a:pPr marL="299085" indent="-287020">
              <a:lnSpc>
                <a:spcPct val="100000"/>
              </a:lnSpc>
              <a:buChar char="-"/>
              <a:tabLst>
                <a:tab pos="299085" algn="l"/>
                <a:tab pos="299720" algn="l"/>
              </a:tabLst>
            </a:pPr>
            <a:r>
              <a:rPr lang="de-DE" sz="1800" spc="-10" dirty="0">
                <a:latin typeface="Calibri"/>
                <a:cs typeface="Calibri"/>
              </a:rPr>
              <a:t>Catalogue de </a:t>
            </a:r>
            <a:r>
              <a:rPr lang="de-DE" sz="1800" spc="-10" dirty="0" err="1">
                <a:latin typeface="Calibri"/>
                <a:cs typeface="Calibri"/>
              </a:rPr>
              <a:t>voyages</a:t>
            </a:r>
            <a:r>
              <a:rPr sz="1800" spc="-20" dirty="0">
                <a:latin typeface="Calibri"/>
                <a:cs typeface="Calibri"/>
              </a:rPr>
              <a:t> </a:t>
            </a:r>
            <a:r>
              <a:rPr sz="1800" dirty="0">
                <a:latin typeface="Calibri"/>
                <a:cs typeface="Calibri"/>
              </a:rPr>
              <a:t>&amp;</a:t>
            </a:r>
            <a:r>
              <a:rPr sz="1800" spc="-20" dirty="0">
                <a:latin typeface="Calibri"/>
                <a:cs typeface="Calibri"/>
              </a:rPr>
              <a:t> </a:t>
            </a:r>
            <a:r>
              <a:rPr lang="de-DE" sz="1800" spc="-20" dirty="0" err="1">
                <a:latin typeface="Calibri"/>
                <a:cs typeface="Calibri"/>
              </a:rPr>
              <a:t>brochure</a:t>
            </a:r>
            <a:r>
              <a:rPr lang="de-DE" sz="1800" spc="-20" dirty="0">
                <a:latin typeface="Calibri"/>
                <a:cs typeface="Calibri"/>
              </a:rPr>
              <a:t> </a:t>
            </a:r>
            <a:r>
              <a:rPr lang="de-DE" sz="1800" spc="-20" dirty="0" err="1">
                <a:latin typeface="Calibri"/>
                <a:cs typeface="Calibri"/>
              </a:rPr>
              <a:t>d‘informations</a:t>
            </a:r>
            <a:r>
              <a:rPr lang="de-DE" sz="1800" spc="-20" dirty="0">
                <a:latin typeface="Calibri"/>
                <a:cs typeface="Calibri"/>
              </a:rPr>
              <a:t> </a:t>
            </a:r>
            <a:r>
              <a:rPr lang="de-DE" sz="1800" spc="-20" dirty="0" err="1">
                <a:latin typeface="Calibri"/>
                <a:cs typeface="Calibri"/>
              </a:rPr>
              <a:t>pour</a:t>
            </a:r>
            <a:r>
              <a:rPr sz="1800" spc="-5" dirty="0">
                <a:latin typeface="Calibri"/>
                <a:cs typeface="Calibri"/>
              </a:rPr>
              <a:t> </a:t>
            </a:r>
            <a:r>
              <a:rPr lang="de-DE" sz="1800" spc="-5" dirty="0">
                <a:latin typeface="Calibri"/>
                <a:cs typeface="Calibri"/>
              </a:rPr>
              <a:t>le </a:t>
            </a:r>
            <a:r>
              <a:rPr lang="de-DE" sz="1800" spc="-5" dirty="0" err="1">
                <a:latin typeface="Calibri"/>
                <a:cs typeface="Calibri"/>
              </a:rPr>
              <a:t>travail</a:t>
            </a:r>
            <a:r>
              <a:rPr lang="de-DE" sz="1800" spc="-5" dirty="0">
                <a:latin typeface="Calibri"/>
                <a:cs typeface="Calibri"/>
              </a:rPr>
              <a:t> de la </a:t>
            </a:r>
            <a:r>
              <a:rPr lang="de-DE" sz="1800" spc="-5" dirty="0" err="1">
                <a:latin typeface="Calibri"/>
                <a:cs typeface="Calibri"/>
              </a:rPr>
              <a:t>jeunesse</a:t>
            </a:r>
            <a:r>
              <a:rPr lang="de-DE" sz="1800" spc="-5" dirty="0">
                <a:latin typeface="Calibri"/>
                <a:cs typeface="Calibri"/>
              </a:rPr>
              <a:t>  „</a:t>
            </a:r>
            <a:r>
              <a:rPr sz="1800" dirty="0">
                <a:latin typeface="Calibri"/>
                <a:cs typeface="Calibri"/>
              </a:rPr>
              <a:t>J-Info“</a:t>
            </a:r>
            <a:r>
              <a:rPr lang="de-DE" sz="1800" dirty="0">
                <a:latin typeface="Calibri"/>
                <a:cs typeface="Calibri"/>
              </a:rPr>
              <a:t> </a:t>
            </a:r>
            <a:r>
              <a:rPr lang="de-DE" sz="1800" spc="-35" dirty="0">
                <a:latin typeface="Calibri"/>
                <a:cs typeface="Calibri"/>
              </a:rPr>
              <a:t>et </a:t>
            </a:r>
            <a:r>
              <a:rPr lang="de-DE" sz="1800" spc="-35" dirty="0" err="1">
                <a:latin typeface="Calibri"/>
                <a:cs typeface="Calibri"/>
              </a:rPr>
              <a:t>autres</a:t>
            </a:r>
            <a:endParaRPr sz="1800" dirty="0">
              <a:latin typeface="Calibri"/>
              <a:cs typeface="Calibri"/>
            </a:endParaRPr>
          </a:p>
          <a:p>
            <a:pPr>
              <a:lnSpc>
                <a:spcPct val="100000"/>
              </a:lnSpc>
              <a:spcBef>
                <a:spcPts val="25"/>
              </a:spcBef>
              <a:buFont typeface="Calibri"/>
              <a:buChar char="-"/>
            </a:pPr>
            <a:endParaRPr sz="1750" dirty="0">
              <a:latin typeface="Calibri"/>
              <a:cs typeface="Calibri"/>
            </a:endParaRPr>
          </a:p>
          <a:p>
            <a:pPr marL="12700">
              <a:lnSpc>
                <a:spcPct val="100000"/>
              </a:lnSpc>
              <a:spcBef>
                <a:spcPts val="5"/>
              </a:spcBef>
            </a:pPr>
            <a:r>
              <a:rPr lang="de-DE" sz="1800" b="1" spc="-10" dirty="0" err="1">
                <a:latin typeface="Calibri"/>
                <a:cs typeface="Calibri"/>
              </a:rPr>
              <a:t>Offres</a:t>
            </a:r>
            <a:endParaRPr sz="1800" dirty="0">
              <a:latin typeface="Calibri"/>
              <a:cs typeface="Calibri"/>
            </a:endParaRPr>
          </a:p>
          <a:p>
            <a:pPr marL="299085" indent="-287020">
              <a:lnSpc>
                <a:spcPct val="100000"/>
              </a:lnSpc>
              <a:buChar char="-"/>
              <a:tabLst>
                <a:tab pos="299085" algn="l"/>
                <a:tab pos="299720" algn="l"/>
              </a:tabLst>
            </a:pPr>
            <a:r>
              <a:rPr sz="1800" dirty="0">
                <a:latin typeface="Calibri"/>
                <a:cs typeface="Calibri"/>
              </a:rPr>
              <a:t>KIKIBU</a:t>
            </a:r>
            <a:r>
              <a:rPr sz="1800" spc="-25" dirty="0">
                <a:latin typeface="Calibri"/>
                <a:cs typeface="Calibri"/>
              </a:rPr>
              <a:t> </a:t>
            </a:r>
            <a:r>
              <a:rPr sz="1800" dirty="0">
                <a:latin typeface="Calibri"/>
                <a:cs typeface="Calibri"/>
              </a:rPr>
              <a:t>–</a:t>
            </a:r>
            <a:r>
              <a:rPr sz="1800" spc="-5" dirty="0">
                <a:latin typeface="Calibri"/>
                <a:cs typeface="Calibri"/>
              </a:rPr>
              <a:t> </a:t>
            </a:r>
            <a:r>
              <a:rPr sz="1800" dirty="0">
                <a:latin typeface="Calibri"/>
                <a:cs typeface="Calibri"/>
              </a:rPr>
              <a:t>Kissinger</a:t>
            </a:r>
            <a:r>
              <a:rPr sz="1800" spc="-10" dirty="0">
                <a:latin typeface="Calibri"/>
                <a:cs typeface="Calibri"/>
              </a:rPr>
              <a:t> </a:t>
            </a:r>
            <a:r>
              <a:rPr sz="1800" spc="-10" dirty="0" err="1">
                <a:latin typeface="Calibri"/>
                <a:cs typeface="Calibri"/>
              </a:rPr>
              <a:t>Kinderbus</a:t>
            </a:r>
            <a:r>
              <a:rPr lang="de-DE" sz="1800" spc="-10" dirty="0">
                <a:latin typeface="Calibri"/>
                <a:cs typeface="Calibri"/>
              </a:rPr>
              <a:t> (</a:t>
            </a:r>
            <a:r>
              <a:rPr lang="de-DE" sz="1800" spc="-10" dirty="0" err="1">
                <a:latin typeface="Calibri"/>
                <a:cs typeface="Calibri"/>
              </a:rPr>
              <a:t>bus</a:t>
            </a:r>
            <a:r>
              <a:rPr lang="de-DE" sz="1800" spc="-10" dirty="0">
                <a:latin typeface="Calibri"/>
                <a:cs typeface="Calibri"/>
              </a:rPr>
              <a:t> </a:t>
            </a:r>
            <a:r>
              <a:rPr lang="de-DE" sz="1800" spc="-10" dirty="0" err="1">
                <a:latin typeface="Calibri"/>
                <a:cs typeface="Calibri"/>
              </a:rPr>
              <a:t>d‘animation</a:t>
            </a:r>
            <a:r>
              <a:rPr lang="de-DE" sz="1800" spc="-10" dirty="0">
                <a:latin typeface="Calibri"/>
                <a:cs typeface="Calibri"/>
              </a:rPr>
              <a:t> </a:t>
            </a:r>
            <a:r>
              <a:rPr lang="de-DE" sz="1800" spc="-10" dirty="0" err="1">
                <a:latin typeface="Calibri"/>
                <a:cs typeface="Calibri"/>
              </a:rPr>
              <a:t>pour</a:t>
            </a:r>
            <a:r>
              <a:rPr lang="de-DE" sz="1800" spc="-10" dirty="0">
                <a:latin typeface="Calibri"/>
                <a:cs typeface="Calibri"/>
              </a:rPr>
              <a:t> </a:t>
            </a:r>
            <a:r>
              <a:rPr lang="de-DE" sz="1800" spc="-10" dirty="0" err="1">
                <a:latin typeface="Calibri"/>
                <a:cs typeface="Calibri"/>
              </a:rPr>
              <a:t>enfants</a:t>
            </a:r>
            <a:r>
              <a:rPr lang="de-DE" sz="1800" spc="-10" dirty="0">
                <a:latin typeface="Calibri"/>
                <a:cs typeface="Calibri"/>
              </a:rPr>
              <a:t> de Bad Kissingen)</a:t>
            </a:r>
            <a:endParaRPr sz="1800" dirty="0">
              <a:latin typeface="Calibri"/>
              <a:cs typeface="Calibri"/>
            </a:endParaRPr>
          </a:p>
          <a:p>
            <a:pPr marL="299085" indent="-287020">
              <a:lnSpc>
                <a:spcPct val="100000"/>
              </a:lnSpc>
              <a:buChar char="-"/>
              <a:tabLst>
                <a:tab pos="299085" algn="l"/>
                <a:tab pos="299720" algn="l"/>
              </a:tabLst>
            </a:pPr>
            <a:r>
              <a:rPr lang="de-DE" sz="1800" dirty="0" err="1">
                <a:latin typeface="Calibri"/>
                <a:cs typeface="Calibri"/>
              </a:rPr>
              <a:t>Offres</a:t>
            </a:r>
            <a:r>
              <a:rPr lang="de-DE" sz="1800" dirty="0">
                <a:latin typeface="Calibri"/>
                <a:cs typeface="Calibri"/>
              </a:rPr>
              <a:t> de </a:t>
            </a:r>
            <a:r>
              <a:rPr lang="de-DE" sz="1800" dirty="0" err="1">
                <a:latin typeface="Calibri"/>
                <a:cs typeface="Calibri"/>
              </a:rPr>
              <a:t>loisirs</a:t>
            </a:r>
            <a:r>
              <a:rPr lang="de-DE" sz="1800" dirty="0">
                <a:latin typeface="Calibri"/>
                <a:cs typeface="Calibri"/>
              </a:rPr>
              <a:t> </a:t>
            </a:r>
            <a:r>
              <a:rPr lang="de-DE" sz="1800" dirty="0" err="1">
                <a:latin typeface="Calibri"/>
                <a:cs typeface="Calibri"/>
              </a:rPr>
              <a:t>pour</a:t>
            </a:r>
            <a:r>
              <a:rPr lang="de-DE" sz="1800" dirty="0">
                <a:latin typeface="Calibri"/>
                <a:cs typeface="Calibri"/>
              </a:rPr>
              <a:t> </a:t>
            </a:r>
            <a:r>
              <a:rPr lang="de-DE" sz="1800" dirty="0" err="1">
                <a:latin typeface="Calibri"/>
                <a:cs typeface="Calibri"/>
              </a:rPr>
              <a:t>enfants</a:t>
            </a:r>
            <a:r>
              <a:rPr lang="de-DE" sz="1800" dirty="0">
                <a:latin typeface="Calibri"/>
                <a:cs typeface="Calibri"/>
              </a:rPr>
              <a:t> et </a:t>
            </a:r>
            <a:r>
              <a:rPr lang="de-DE" sz="1800" dirty="0" err="1">
                <a:latin typeface="Calibri"/>
                <a:cs typeface="Calibri"/>
              </a:rPr>
              <a:t>jeunes</a:t>
            </a:r>
            <a:endParaRPr sz="1800" dirty="0">
              <a:latin typeface="Calibri"/>
              <a:cs typeface="Calibri"/>
            </a:endParaRPr>
          </a:p>
          <a:p>
            <a:pPr marL="299085" indent="-287020">
              <a:lnSpc>
                <a:spcPct val="100000"/>
              </a:lnSpc>
              <a:buChar char="-"/>
              <a:tabLst>
                <a:tab pos="299085" algn="l"/>
                <a:tab pos="299720" algn="l"/>
              </a:tabLst>
            </a:pPr>
            <a:r>
              <a:rPr lang="de-DE" sz="1800" dirty="0" err="1">
                <a:latin typeface="Calibri"/>
                <a:cs typeface="Calibri"/>
              </a:rPr>
              <a:t>Projets</a:t>
            </a:r>
            <a:r>
              <a:rPr lang="de-DE" sz="1800" dirty="0">
                <a:latin typeface="Calibri"/>
                <a:cs typeface="Calibri"/>
              </a:rPr>
              <a:t> </a:t>
            </a:r>
            <a:r>
              <a:rPr lang="de-DE" sz="1800" dirty="0" err="1">
                <a:latin typeface="Calibri"/>
                <a:cs typeface="Calibri"/>
              </a:rPr>
              <a:t>pour</a:t>
            </a:r>
            <a:r>
              <a:rPr lang="de-DE" sz="1800" dirty="0">
                <a:latin typeface="Calibri"/>
                <a:cs typeface="Calibri"/>
              </a:rPr>
              <a:t> </a:t>
            </a:r>
            <a:r>
              <a:rPr lang="de-DE" sz="1800" dirty="0" err="1">
                <a:latin typeface="Calibri"/>
                <a:cs typeface="Calibri"/>
              </a:rPr>
              <a:t>différents</a:t>
            </a:r>
            <a:r>
              <a:rPr lang="de-DE" sz="1800" dirty="0">
                <a:latin typeface="Calibri"/>
                <a:cs typeface="Calibri"/>
              </a:rPr>
              <a:t> </a:t>
            </a:r>
            <a:r>
              <a:rPr sz="1800" spc="-40" dirty="0">
                <a:latin typeface="Calibri"/>
                <a:cs typeface="Calibri"/>
              </a:rPr>
              <a:t> </a:t>
            </a:r>
            <a:r>
              <a:rPr lang="de-DE" sz="1800" dirty="0" err="1">
                <a:latin typeface="Calibri"/>
                <a:cs typeface="Calibri"/>
              </a:rPr>
              <a:t>groupes</a:t>
            </a:r>
            <a:r>
              <a:rPr lang="de-DE" sz="1800" dirty="0">
                <a:latin typeface="Calibri"/>
                <a:cs typeface="Calibri"/>
              </a:rPr>
              <a:t> </a:t>
            </a:r>
            <a:r>
              <a:rPr lang="de-DE" sz="1800" dirty="0" err="1">
                <a:latin typeface="Calibri"/>
                <a:cs typeface="Calibri"/>
              </a:rPr>
              <a:t>cibles</a:t>
            </a:r>
            <a:endParaRPr sz="1800" dirty="0">
              <a:latin typeface="Calibri"/>
              <a:cs typeface="Calibri"/>
            </a:endParaRPr>
          </a:p>
          <a:p>
            <a:pPr>
              <a:lnSpc>
                <a:spcPct val="100000"/>
              </a:lnSpc>
              <a:spcBef>
                <a:spcPts val="25"/>
              </a:spcBef>
            </a:pPr>
            <a:endParaRPr sz="1750" dirty="0">
              <a:latin typeface="Calibri"/>
              <a:cs typeface="Calibri"/>
            </a:endParaRPr>
          </a:p>
          <a:p>
            <a:pPr marL="12700">
              <a:lnSpc>
                <a:spcPct val="100000"/>
              </a:lnSpc>
            </a:pPr>
            <a:r>
              <a:rPr lang="de-DE" sz="1800" b="1" spc="-10" dirty="0" err="1">
                <a:latin typeface="Calibri"/>
                <a:cs typeface="Calibri"/>
              </a:rPr>
              <a:t>Soutien</a:t>
            </a:r>
            <a:r>
              <a:rPr lang="de-DE" sz="1800" b="1" spc="-10" dirty="0">
                <a:latin typeface="Calibri"/>
                <a:cs typeface="Calibri"/>
              </a:rPr>
              <a:t> des </a:t>
            </a:r>
            <a:r>
              <a:rPr lang="de-DE" sz="1800" b="1" spc="-10" dirty="0" err="1">
                <a:latin typeface="Calibri"/>
                <a:cs typeface="Calibri"/>
              </a:rPr>
              <a:t>activités</a:t>
            </a:r>
            <a:r>
              <a:rPr lang="de-DE" sz="1800" b="1" spc="-10" dirty="0">
                <a:latin typeface="Calibri"/>
                <a:cs typeface="Calibri"/>
              </a:rPr>
              <a:t> sportives</a:t>
            </a:r>
            <a:r>
              <a:rPr sz="1800" b="1" spc="-10" dirty="0">
                <a:latin typeface="Calibri"/>
                <a:cs typeface="Calibri"/>
              </a:rPr>
              <a:t>:</a:t>
            </a:r>
            <a:r>
              <a:rPr sz="1800" b="1" spc="-55" dirty="0">
                <a:latin typeface="Calibri"/>
                <a:cs typeface="Calibri"/>
              </a:rPr>
              <a:t> </a:t>
            </a:r>
            <a:r>
              <a:rPr lang="de-DE" sz="1800" dirty="0" err="1">
                <a:latin typeface="Calibri"/>
                <a:cs typeface="Calibri"/>
              </a:rPr>
              <a:t>Aides</a:t>
            </a:r>
            <a:r>
              <a:rPr lang="de-DE" sz="1800" dirty="0">
                <a:latin typeface="Calibri"/>
                <a:cs typeface="Calibri"/>
              </a:rPr>
              <a:t> </a:t>
            </a:r>
            <a:r>
              <a:rPr lang="de-DE" sz="1800" dirty="0" err="1">
                <a:latin typeface="Calibri"/>
                <a:cs typeface="Calibri"/>
              </a:rPr>
              <a:t>financières</a:t>
            </a:r>
            <a:r>
              <a:rPr lang="de-DE" sz="1800" dirty="0">
                <a:latin typeface="Calibri"/>
                <a:cs typeface="Calibri"/>
              </a:rPr>
              <a:t> des </a:t>
            </a:r>
            <a:r>
              <a:rPr lang="de-DE" sz="1800" dirty="0" err="1">
                <a:latin typeface="Calibri"/>
                <a:cs typeface="Calibri"/>
              </a:rPr>
              <a:t>clubs</a:t>
            </a:r>
            <a:r>
              <a:rPr lang="de-DE" sz="1800" dirty="0">
                <a:latin typeface="Calibri"/>
                <a:cs typeface="Calibri"/>
              </a:rPr>
              <a:t> </a:t>
            </a:r>
            <a:r>
              <a:rPr lang="de-DE" sz="1800" dirty="0" err="1">
                <a:latin typeface="Calibri"/>
                <a:cs typeface="Calibri"/>
              </a:rPr>
              <a:t>sportifs</a:t>
            </a:r>
            <a:r>
              <a:rPr lang="de-DE" sz="1800" dirty="0">
                <a:latin typeface="Calibri"/>
                <a:cs typeface="Calibri"/>
              </a:rPr>
              <a:t>, </a:t>
            </a:r>
            <a:r>
              <a:rPr lang="de-DE" sz="1800" dirty="0" err="1">
                <a:latin typeface="Calibri"/>
                <a:cs typeface="Calibri"/>
              </a:rPr>
              <a:t>cérémonies</a:t>
            </a:r>
            <a:r>
              <a:rPr lang="de-DE" sz="1800" dirty="0">
                <a:latin typeface="Calibri"/>
                <a:cs typeface="Calibri"/>
              </a:rPr>
              <a:t> </a:t>
            </a:r>
            <a:r>
              <a:rPr lang="de-DE" sz="1800" dirty="0" err="1">
                <a:latin typeface="Calibri"/>
                <a:cs typeface="Calibri"/>
              </a:rPr>
              <a:t>d‘hommage</a:t>
            </a:r>
            <a:r>
              <a:rPr lang="de-DE" sz="1800" dirty="0">
                <a:latin typeface="Calibri"/>
                <a:cs typeface="Calibri"/>
              </a:rPr>
              <a:t> </a:t>
            </a:r>
            <a:r>
              <a:rPr lang="de-DE" sz="1800" dirty="0" err="1">
                <a:latin typeface="Calibri"/>
                <a:cs typeface="Calibri"/>
              </a:rPr>
              <a:t>aux</a:t>
            </a:r>
            <a:r>
              <a:rPr lang="de-DE" sz="1800" dirty="0">
                <a:latin typeface="Calibri"/>
                <a:cs typeface="Calibri"/>
              </a:rPr>
              <a:t> </a:t>
            </a:r>
            <a:r>
              <a:rPr lang="de-DE" sz="1800" dirty="0" err="1">
                <a:latin typeface="Calibri"/>
                <a:cs typeface="Calibri"/>
              </a:rPr>
              <a:t>sportifs</a:t>
            </a:r>
            <a:r>
              <a:rPr sz="1800" dirty="0">
                <a:latin typeface="Calibri"/>
                <a:cs typeface="Calibri"/>
              </a:rPr>
              <a:t>,</a:t>
            </a:r>
            <a:r>
              <a:rPr sz="1800" spc="-20" dirty="0">
                <a:latin typeface="Calibri"/>
                <a:cs typeface="Calibri"/>
              </a:rPr>
              <a:t> </a:t>
            </a:r>
            <a:r>
              <a:rPr lang="de-DE" spc="-10" dirty="0" err="1">
                <a:latin typeface="Calibri"/>
                <a:cs typeface="Calibri"/>
              </a:rPr>
              <a:t>comité</a:t>
            </a:r>
            <a:r>
              <a:rPr lang="de-DE" spc="-10" dirty="0">
                <a:latin typeface="Calibri"/>
                <a:cs typeface="Calibri"/>
              </a:rPr>
              <a:t> </a:t>
            </a:r>
            <a:r>
              <a:rPr lang="de-DE" spc="-10" dirty="0" err="1">
                <a:latin typeface="Calibri"/>
                <a:cs typeface="Calibri"/>
              </a:rPr>
              <a:t>consultatif</a:t>
            </a:r>
            <a:r>
              <a:rPr lang="de-DE" spc="-10" dirty="0">
                <a:latin typeface="Calibri"/>
                <a:cs typeface="Calibri"/>
              </a:rPr>
              <a:t> </a:t>
            </a:r>
            <a:endParaRPr sz="18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332359"/>
            <a:ext cx="10509098" cy="627736"/>
          </a:xfrm>
          <a:prstGeom prst="rect">
            <a:avLst/>
          </a:prstGeom>
        </p:spPr>
        <p:txBody>
          <a:bodyPr vert="horz" wrap="square" lIns="0" tIns="12065" rIns="0" bIns="0" rtlCol="0">
            <a:spAutoFit/>
          </a:bodyPr>
          <a:lstStyle/>
          <a:p>
            <a:pPr marL="12700">
              <a:lnSpc>
                <a:spcPct val="100000"/>
              </a:lnSpc>
              <a:spcBef>
                <a:spcPts val="95"/>
              </a:spcBef>
            </a:pPr>
            <a:r>
              <a:rPr lang="de-DE" sz="2000" b="1" dirty="0" err="1">
                <a:solidFill>
                  <a:srgbClr val="505454"/>
                </a:solidFill>
                <a:latin typeface="Verdana"/>
                <a:cs typeface="Verdana"/>
              </a:rPr>
              <a:t>Tâches</a:t>
            </a:r>
            <a:r>
              <a:rPr lang="de-DE" sz="2000" b="1" dirty="0">
                <a:solidFill>
                  <a:srgbClr val="505454"/>
                </a:solidFill>
                <a:latin typeface="Verdana"/>
                <a:cs typeface="Verdana"/>
              </a:rPr>
              <a:t> du </a:t>
            </a:r>
            <a:r>
              <a:rPr lang="de-DE" sz="2000" b="1" dirty="0" err="1">
                <a:solidFill>
                  <a:srgbClr val="505454"/>
                </a:solidFill>
                <a:latin typeface="Verdana"/>
                <a:cs typeface="Verdana"/>
              </a:rPr>
              <a:t>travail</a:t>
            </a:r>
            <a:r>
              <a:rPr lang="de-DE" sz="2000" b="1" dirty="0">
                <a:solidFill>
                  <a:srgbClr val="505454"/>
                </a:solidFill>
                <a:latin typeface="Verdana"/>
                <a:cs typeface="Verdana"/>
              </a:rPr>
              <a:t> de </a:t>
            </a:r>
            <a:r>
              <a:rPr lang="de-DE" sz="2000" b="1" dirty="0" err="1">
                <a:solidFill>
                  <a:srgbClr val="505454"/>
                </a:solidFill>
                <a:latin typeface="Verdana"/>
                <a:cs typeface="Verdana"/>
              </a:rPr>
              <a:t>jeunesse</a:t>
            </a:r>
            <a:r>
              <a:rPr lang="de-DE" sz="2000" b="1" dirty="0">
                <a:solidFill>
                  <a:srgbClr val="505454"/>
                </a:solidFill>
                <a:latin typeface="Verdana"/>
                <a:cs typeface="Verdana"/>
              </a:rPr>
              <a:t> à </a:t>
            </a:r>
            <a:r>
              <a:rPr lang="de-DE" sz="2000" b="1" dirty="0" err="1">
                <a:solidFill>
                  <a:srgbClr val="505454"/>
                </a:solidFill>
                <a:latin typeface="Verdana"/>
                <a:cs typeface="Verdana"/>
              </a:rPr>
              <a:t>l‘échelle</a:t>
            </a:r>
            <a:r>
              <a:rPr lang="de-DE" sz="2000" b="1" dirty="0">
                <a:solidFill>
                  <a:srgbClr val="505454"/>
                </a:solidFill>
                <a:latin typeface="Verdana"/>
                <a:cs typeface="Verdana"/>
              </a:rPr>
              <a:t> </a:t>
            </a:r>
            <a:r>
              <a:rPr lang="de-DE" sz="2000" b="1" dirty="0" err="1">
                <a:solidFill>
                  <a:srgbClr val="505454"/>
                </a:solidFill>
                <a:latin typeface="Verdana"/>
                <a:cs typeface="Verdana"/>
              </a:rPr>
              <a:t>communale</a:t>
            </a:r>
            <a:r>
              <a:rPr sz="2000" b="1" spc="-105" dirty="0">
                <a:solidFill>
                  <a:srgbClr val="505454"/>
                </a:solidFill>
                <a:latin typeface="Verdana"/>
                <a:cs typeface="Verdana"/>
              </a:rPr>
              <a:t> </a:t>
            </a:r>
            <a:r>
              <a:rPr lang="de-DE" sz="2000" b="1" dirty="0">
                <a:solidFill>
                  <a:srgbClr val="505454"/>
                </a:solidFill>
                <a:latin typeface="Verdana"/>
                <a:cs typeface="Verdana"/>
              </a:rPr>
              <a:t>–</a:t>
            </a:r>
            <a:r>
              <a:rPr sz="2000" b="1" spc="-140" dirty="0">
                <a:solidFill>
                  <a:srgbClr val="505454"/>
                </a:solidFill>
                <a:latin typeface="Verdana"/>
                <a:cs typeface="Verdana"/>
              </a:rPr>
              <a:t> </a:t>
            </a:r>
            <a:r>
              <a:rPr lang="de-DE" sz="2000" b="1" spc="-10" dirty="0" err="1">
                <a:solidFill>
                  <a:srgbClr val="505454"/>
                </a:solidFill>
                <a:latin typeface="Verdana"/>
                <a:cs typeface="Verdana"/>
              </a:rPr>
              <a:t>Protection</a:t>
            </a:r>
            <a:r>
              <a:rPr lang="de-DE" sz="2000" b="1" spc="-10" dirty="0">
                <a:solidFill>
                  <a:srgbClr val="505454"/>
                </a:solidFill>
                <a:latin typeface="Verdana"/>
                <a:cs typeface="Verdana"/>
              </a:rPr>
              <a:t> des </a:t>
            </a:r>
            <a:r>
              <a:rPr lang="de-DE" sz="2000" b="1" spc="-10" dirty="0" err="1">
                <a:solidFill>
                  <a:srgbClr val="505454"/>
                </a:solidFill>
                <a:latin typeface="Verdana"/>
                <a:cs typeface="Verdana"/>
              </a:rPr>
              <a:t>mineurs</a:t>
            </a:r>
            <a:endParaRPr sz="2000" dirty="0">
              <a:latin typeface="Verdana"/>
              <a:cs typeface="Verdana"/>
            </a:endParaRPr>
          </a:p>
        </p:txBody>
      </p:sp>
      <p:sp>
        <p:nvSpPr>
          <p:cNvPr id="4" name="object 4"/>
          <p:cNvSpPr txBox="1">
            <a:spLocks noGrp="1"/>
          </p:cNvSpPr>
          <p:nvPr>
            <p:ph type="sldNum" sz="quarter" idx="7"/>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t>7</a:t>
            </a:fld>
            <a:endParaRPr dirty="0"/>
          </a:p>
        </p:txBody>
      </p:sp>
      <p:sp>
        <p:nvSpPr>
          <p:cNvPr id="3" name="object 3"/>
          <p:cNvSpPr txBox="1"/>
          <p:nvPr/>
        </p:nvSpPr>
        <p:spPr>
          <a:xfrm>
            <a:off x="321241" y="1083945"/>
            <a:ext cx="7237730" cy="4691028"/>
          </a:xfrm>
          <a:prstGeom prst="rect">
            <a:avLst/>
          </a:prstGeom>
        </p:spPr>
        <p:txBody>
          <a:bodyPr vert="horz" wrap="square" lIns="0" tIns="12700" rIns="0" bIns="0" rtlCol="0">
            <a:spAutoFit/>
          </a:bodyPr>
          <a:lstStyle/>
          <a:p>
            <a:pPr marL="12700">
              <a:lnSpc>
                <a:spcPct val="100000"/>
              </a:lnSpc>
              <a:spcBef>
                <a:spcPts val="100"/>
              </a:spcBef>
            </a:pPr>
            <a:r>
              <a:rPr lang="de-DE" sz="1800" b="1" dirty="0">
                <a:latin typeface="Calibri"/>
                <a:cs typeface="Calibri"/>
              </a:rPr>
              <a:t>Conseil</a:t>
            </a:r>
            <a:r>
              <a:rPr sz="1800" b="1" spc="-55" dirty="0">
                <a:latin typeface="Calibri"/>
                <a:cs typeface="Calibri"/>
              </a:rPr>
              <a:t> </a:t>
            </a:r>
            <a:r>
              <a:rPr sz="1800" b="1" dirty="0">
                <a:latin typeface="Calibri"/>
                <a:cs typeface="Calibri"/>
              </a:rPr>
              <a:t>&amp;</a:t>
            </a:r>
            <a:r>
              <a:rPr sz="1800" b="1" spc="375" dirty="0">
                <a:latin typeface="Calibri"/>
                <a:cs typeface="Calibri"/>
              </a:rPr>
              <a:t> </a:t>
            </a:r>
            <a:r>
              <a:rPr lang="de-DE" sz="1800" b="1" dirty="0" err="1">
                <a:latin typeface="Calibri"/>
                <a:cs typeface="Calibri"/>
              </a:rPr>
              <a:t>information</a:t>
            </a:r>
            <a:r>
              <a:rPr lang="de-DE" sz="1800" b="1" dirty="0">
                <a:latin typeface="Calibri"/>
                <a:cs typeface="Calibri"/>
              </a:rPr>
              <a:t> </a:t>
            </a:r>
            <a:r>
              <a:rPr lang="de-DE" sz="1800" b="1" dirty="0" err="1">
                <a:latin typeface="Calibri"/>
                <a:cs typeface="Calibri"/>
              </a:rPr>
              <a:t>sur</a:t>
            </a:r>
            <a:r>
              <a:rPr lang="de-DE" sz="1800" b="1" dirty="0">
                <a:latin typeface="Calibri"/>
                <a:cs typeface="Calibri"/>
              </a:rPr>
              <a:t> tous les </a:t>
            </a:r>
            <a:r>
              <a:rPr lang="de-DE" sz="1800" b="1" dirty="0" err="1">
                <a:latin typeface="Calibri"/>
                <a:cs typeface="Calibri"/>
              </a:rPr>
              <a:t>sujets</a:t>
            </a:r>
            <a:r>
              <a:rPr lang="de-DE" sz="1800" b="1" dirty="0">
                <a:latin typeface="Calibri"/>
                <a:cs typeface="Calibri"/>
              </a:rPr>
              <a:t> </a:t>
            </a:r>
            <a:r>
              <a:rPr lang="de-DE" sz="1800" b="1" dirty="0" err="1">
                <a:latin typeface="Calibri"/>
                <a:cs typeface="Calibri"/>
              </a:rPr>
              <a:t>concernant</a:t>
            </a:r>
            <a:r>
              <a:rPr lang="de-DE" sz="1800" b="1" dirty="0">
                <a:latin typeface="Calibri"/>
                <a:cs typeface="Calibri"/>
              </a:rPr>
              <a:t> la </a:t>
            </a:r>
            <a:r>
              <a:rPr lang="de-DE" sz="1800" b="1" dirty="0" err="1">
                <a:latin typeface="Calibri"/>
                <a:cs typeface="Calibri"/>
              </a:rPr>
              <a:t>prévention</a:t>
            </a:r>
            <a:endParaRPr sz="1800" dirty="0">
              <a:latin typeface="Calibri"/>
              <a:cs typeface="Calibri"/>
            </a:endParaRPr>
          </a:p>
          <a:p>
            <a:pPr marL="299085" indent="-287020">
              <a:lnSpc>
                <a:spcPct val="100000"/>
              </a:lnSpc>
              <a:buChar char="-"/>
              <a:tabLst>
                <a:tab pos="299085" algn="l"/>
                <a:tab pos="299720" algn="l"/>
              </a:tabLst>
            </a:pPr>
            <a:r>
              <a:rPr lang="de-DE" dirty="0" err="1">
                <a:latin typeface="Calibri"/>
                <a:cs typeface="Calibri"/>
              </a:rPr>
              <a:t>p</a:t>
            </a:r>
            <a:r>
              <a:rPr lang="de-DE" sz="1800" dirty="0" err="1">
                <a:latin typeface="Calibri"/>
                <a:cs typeface="Calibri"/>
              </a:rPr>
              <a:t>rotection</a:t>
            </a:r>
            <a:r>
              <a:rPr lang="de-DE" sz="1800" dirty="0">
                <a:latin typeface="Calibri"/>
                <a:cs typeface="Calibri"/>
              </a:rPr>
              <a:t> des </a:t>
            </a:r>
            <a:r>
              <a:rPr lang="de-DE" sz="1800" dirty="0" err="1">
                <a:latin typeface="Calibri"/>
                <a:cs typeface="Calibri"/>
              </a:rPr>
              <a:t>mineurs</a:t>
            </a:r>
            <a:r>
              <a:rPr sz="1800" dirty="0">
                <a:latin typeface="Calibri"/>
                <a:cs typeface="Calibri"/>
              </a:rPr>
              <a:t>,</a:t>
            </a:r>
            <a:r>
              <a:rPr sz="1800" spc="-25" dirty="0">
                <a:latin typeface="Calibri"/>
                <a:cs typeface="Calibri"/>
              </a:rPr>
              <a:t> </a:t>
            </a:r>
            <a:r>
              <a:rPr lang="de-DE" sz="1800" spc="-25" dirty="0" err="1">
                <a:latin typeface="Calibri"/>
                <a:cs typeface="Calibri"/>
              </a:rPr>
              <a:t>protection</a:t>
            </a:r>
            <a:r>
              <a:rPr lang="de-DE" sz="1800" spc="-25" dirty="0">
                <a:latin typeface="Calibri"/>
                <a:cs typeface="Calibri"/>
              </a:rPr>
              <a:t> des </a:t>
            </a:r>
            <a:r>
              <a:rPr lang="de-DE" sz="1800" spc="-25" dirty="0" err="1">
                <a:latin typeface="Calibri"/>
                <a:cs typeface="Calibri"/>
              </a:rPr>
              <a:t>mineurs</a:t>
            </a:r>
            <a:r>
              <a:rPr lang="de-DE" sz="1800" spc="-25" dirty="0">
                <a:latin typeface="Calibri"/>
                <a:cs typeface="Calibri"/>
              </a:rPr>
              <a:t> </a:t>
            </a:r>
            <a:r>
              <a:rPr lang="de-DE" sz="1800" spc="-25" dirty="0" err="1">
                <a:latin typeface="Calibri"/>
                <a:cs typeface="Calibri"/>
              </a:rPr>
              <a:t>face</a:t>
            </a:r>
            <a:r>
              <a:rPr lang="de-DE" sz="1800" spc="-25" dirty="0">
                <a:latin typeface="Calibri"/>
                <a:cs typeface="Calibri"/>
              </a:rPr>
              <a:t> </a:t>
            </a:r>
            <a:r>
              <a:rPr lang="de-DE" sz="1800" spc="-25" dirty="0" err="1">
                <a:latin typeface="Calibri"/>
                <a:cs typeface="Calibri"/>
              </a:rPr>
              <a:t>aux</a:t>
            </a:r>
            <a:r>
              <a:rPr lang="de-DE" sz="1800" spc="-25" dirty="0">
                <a:latin typeface="Calibri"/>
                <a:cs typeface="Calibri"/>
              </a:rPr>
              <a:t> </a:t>
            </a:r>
            <a:r>
              <a:rPr lang="de-DE" sz="1800" spc="-25" dirty="0" err="1">
                <a:latin typeface="Calibri"/>
                <a:cs typeface="Calibri"/>
              </a:rPr>
              <a:t>médias</a:t>
            </a:r>
            <a:endParaRPr sz="1800" dirty="0">
              <a:latin typeface="Calibri"/>
              <a:cs typeface="Calibri"/>
            </a:endParaRPr>
          </a:p>
          <a:p>
            <a:pPr marL="299085" indent="-287020">
              <a:lnSpc>
                <a:spcPct val="100000"/>
              </a:lnSpc>
              <a:buChar char="-"/>
              <a:tabLst>
                <a:tab pos="299085" algn="l"/>
                <a:tab pos="299720" algn="l"/>
              </a:tabLst>
            </a:pPr>
            <a:r>
              <a:rPr lang="de-DE" sz="1800" spc="-10" dirty="0" err="1">
                <a:latin typeface="Calibri"/>
                <a:cs typeface="Calibri"/>
              </a:rPr>
              <a:t>protection</a:t>
            </a:r>
            <a:r>
              <a:rPr lang="de-DE" sz="1800" spc="-10" dirty="0">
                <a:latin typeface="Calibri"/>
                <a:cs typeface="Calibri"/>
              </a:rPr>
              <a:t> des </a:t>
            </a:r>
            <a:r>
              <a:rPr lang="de-DE" sz="1800" spc="-10" dirty="0" err="1">
                <a:latin typeface="Calibri"/>
                <a:cs typeface="Calibri"/>
              </a:rPr>
              <a:t>apprentis</a:t>
            </a:r>
            <a:r>
              <a:rPr lang="de-DE" sz="1800" spc="-10" dirty="0">
                <a:latin typeface="Calibri"/>
                <a:cs typeface="Calibri"/>
              </a:rPr>
              <a:t> et des </a:t>
            </a:r>
            <a:r>
              <a:rPr lang="de-DE" sz="1800" spc="-10" dirty="0" err="1">
                <a:latin typeface="Calibri"/>
                <a:cs typeface="Calibri"/>
              </a:rPr>
              <a:t>salariés</a:t>
            </a:r>
            <a:r>
              <a:rPr lang="de-DE" sz="1800" spc="-10" dirty="0">
                <a:latin typeface="Calibri"/>
                <a:cs typeface="Calibri"/>
              </a:rPr>
              <a:t> de </a:t>
            </a:r>
            <a:r>
              <a:rPr lang="de-DE" sz="1800" spc="-10" dirty="0" err="1">
                <a:latin typeface="Calibri"/>
                <a:cs typeface="Calibri"/>
              </a:rPr>
              <a:t>moins</a:t>
            </a:r>
            <a:r>
              <a:rPr lang="de-DE" sz="1800" spc="-10" dirty="0">
                <a:latin typeface="Calibri"/>
                <a:cs typeface="Calibri"/>
              </a:rPr>
              <a:t> de 18 ans</a:t>
            </a:r>
            <a:endParaRPr sz="1800" dirty="0">
              <a:latin typeface="Calibri"/>
              <a:cs typeface="Calibri"/>
            </a:endParaRPr>
          </a:p>
          <a:p>
            <a:pPr marL="299085" indent="-287020">
              <a:lnSpc>
                <a:spcPct val="100000"/>
              </a:lnSpc>
              <a:buChar char="-"/>
              <a:tabLst>
                <a:tab pos="299085" algn="l"/>
                <a:tab pos="299720" algn="l"/>
              </a:tabLst>
            </a:pPr>
            <a:r>
              <a:rPr lang="de-DE" spc="-10" dirty="0" err="1">
                <a:latin typeface="Calibri"/>
                <a:cs typeface="Calibri"/>
              </a:rPr>
              <a:t>a</a:t>
            </a:r>
            <a:r>
              <a:rPr lang="de-DE" sz="1800" spc="-10" dirty="0" err="1">
                <a:latin typeface="Calibri"/>
                <a:cs typeface="Calibri"/>
              </a:rPr>
              <a:t>ddiction</a:t>
            </a:r>
            <a:endParaRPr sz="1800" dirty="0">
              <a:latin typeface="Calibri"/>
              <a:cs typeface="Calibri"/>
            </a:endParaRPr>
          </a:p>
          <a:p>
            <a:pPr marL="299085" indent="-287020">
              <a:lnSpc>
                <a:spcPct val="100000"/>
              </a:lnSpc>
              <a:buChar char="-"/>
              <a:tabLst>
                <a:tab pos="299085" algn="l"/>
                <a:tab pos="299720" algn="l"/>
              </a:tabLst>
            </a:pPr>
            <a:r>
              <a:rPr lang="de-DE" sz="1800" spc="-10" dirty="0" err="1">
                <a:latin typeface="Calibri"/>
                <a:cs typeface="Calibri"/>
              </a:rPr>
              <a:t>violence</a:t>
            </a:r>
            <a:endParaRPr sz="1800" dirty="0">
              <a:latin typeface="Calibri"/>
              <a:cs typeface="Calibri"/>
            </a:endParaRPr>
          </a:p>
          <a:p>
            <a:pPr>
              <a:lnSpc>
                <a:spcPct val="100000"/>
              </a:lnSpc>
              <a:spcBef>
                <a:spcPts val="25"/>
              </a:spcBef>
              <a:buFont typeface="Calibri"/>
              <a:buChar char="-"/>
            </a:pPr>
            <a:endParaRPr sz="1750" dirty="0">
              <a:latin typeface="Calibri"/>
              <a:cs typeface="Calibri"/>
            </a:endParaRPr>
          </a:p>
          <a:p>
            <a:pPr marL="12700">
              <a:lnSpc>
                <a:spcPct val="100000"/>
              </a:lnSpc>
            </a:pPr>
            <a:r>
              <a:rPr lang="de-DE" sz="1800" b="1" spc="-20" dirty="0" err="1">
                <a:latin typeface="Calibri"/>
                <a:cs typeface="Calibri"/>
              </a:rPr>
              <a:t>Manifestations</a:t>
            </a:r>
            <a:r>
              <a:rPr lang="de-DE" sz="1800" b="1" spc="-20" dirty="0">
                <a:latin typeface="Calibri"/>
                <a:cs typeface="Calibri"/>
              </a:rPr>
              <a:t> et </a:t>
            </a:r>
            <a:r>
              <a:rPr lang="de-DE" sz="1800" b="1" spc="-20" dirty="0" err="1">
                <a:latin typeface="Calibri"/>
                <a:cs typeface="Calibri"/>
              </a:rPr>
              <a:t>conférences</a:t>
            </a:r>
            <a:r>
              <a:rPr lang="de-DE" sz="1800" b="1" spc="-20" dirty="0">
                <a:latin typeface="Calibri"/>
                <a:cs typeface="Calibri"/>
              </a:rPr>
              <a:t> </a:t>
            </a:r>
            <a:r>
              <a:rPr lang="de-DE" sz="1800" b="1" spc="-20" dirty="0" err="1">
                <a:latin typeface="Calibri"/>
                <a:cs typeface="Calibri"/>
              </a:rPr>
              <a:t>sur</a:t>
            </a:r>
            <a:r>
              <a:rPr lang="de-DE" sz="1800" b="1" spc="-20" dirty="0">
                <a:latin typeface="Calibri"/>
                <a:cs typeface="Calibri"/>
              </a:rPr>
              <a:t> des </a:t>
            </a:r>
            <a:r>
              <a:rPr lang="de-DE" sz="1800" b="1" spc="-20" dirty="0" err="1">
                <a:latin typeface="Calibri"/>
                <a:cs typeface="Calibri"/>
              </a:rPr>
              <a:t>thèmes</a:t>
            </a:r>
            <a:r>
              <a:rPr lang="de-DE" sz="1800" b="1" spc="-20" dirty="0">
                <a:latin typeface="Calibri"/>
                <a:cs typeface="Calibri"/>
              </a:rPr>
              <a:t> </a:t>
            </a:r>
            <a:r>
              <a:rPr lang="de-DE" sz="1800" b="1" spc="-20" dirty="0" err="1">
                <a:latin typeface="Calibri"/>
                <a:cs typeface="Calibri"/>
              </a:rPr>
              <a:t>concernant</a:t>
            </a:r>
            <a:r>
              <a:rPr lang="de-DE" sz="1800" b="1" spc="-20" dirty="0">
                <a:latin typeface="Calibri"/>
                <a:cs typeface="Calibri"/>
              </a:rPr>
              <a:t> la </a:t>
            </a:r>
            <a:r>
              <a:rPr lang="de-DE" sz="1800" b="1" spc="-20" dirty="0" err="1">
                <a:latin typeface="Calibri"/>
                <a:cs typeface="Calibri"/>
              </a:rPr>
              <a:t>prévent</a:t>
            </a:r>
            <a:r>
              <a:rPr sz="1800" b="1" spc="-10" dirty="0">
                <a:latin typeface="Calibri"/>
                <a:cs typeface="Calibri"/>
              </a:rPr>
              <a:t>ion</a:t>
            </a:r>
            <a:endParaRPr sz="1800" dirty="0">
              <a:latin typeface="Calibri"/>
              <a:cs typeface="Calibri"/>
            </a:endParaRPr>
          </a:p>
          <a:p>
            <a:pPr marL="12700">
              <a:lnSpc>
                <a:spcPct val="100000"/>
              </a:lnSpc>
            </a:pPr>
            <a:r>
              <a:rPr lang="de-DE" sz="1800" dirty="0">
                <a:latin typeface="Calibri"/>
                <a:cs typeface="Calibri"/>
              </a:rPr>
              <a:t>Pour </a:t>
            </a:r>
            <a:r>
              <a:rPr lang="de-DE" sz="1800" dirty="0" err="1">
                <a:latin typeface="Calibri"/>
                <a:cs typeface="Calibri"/>
              </a:rPr>
              <a:t>professionnels</a:t>
            </a:r>
            <a:r>
              <a:rPr sz="1800" spc="-10" dirty="0">
                <a:latin typeface="Calibri"/>
                <a:cs typeface="Calibri"/>
              </a:rPr>
              <a:t>,</a:t>
            </a:r>
            <a:r>
              <a:rPr sz="1800" spc="-35" dirty="0">
                <a:latin typeface="Calibri"/>
                <a:cs typeface="Calibri"/>
              </a:rPr>
              <a:t> </a:t>
            </a:r>
            <a:r>
              <a:rPr lang="de-DE" sz="1800" dirty="0" err="1">
                <a:latin typeface="Calibri"/>
                <a:cs typeface="Calibri"/>
              </a:rPr>
              <a:t>commerçants</a:t>
            </a:r>
            <a:r>
              <a:rPr sz="1800" dirty="0">
                <a:latin typeface="Calibri"/>
                <a:cs typeface="Calibri"/>
              </a:rPr>
              <a:t>,</a:t>
            </a:r>
            <a:r>
              <a:rPr sz="1800" spc="-20" dirty="0">
                <a:latin typeface="Calibri"/>
                <a:cs typeface="Calibri"/>
              </a:rPr>
              <a:t> </a:t>
            </a:r>
            <a:r>
              <a:rPr lang="de-DE" sz="1800" dirty="0" err="1">
                <a:latin typeface="Calibri"/>
                <a:cs typeface="Calibri"/>
              </a:rPr>
              <a:t>associations</a:t>
            </a:r>
            <a:r>
              <a:rPr sz="1800" dirty="0">
                <a:latin typeface="Calibri"/>
                <a:cs typeface="Calibri"/>
              </a:rPr>
              <a:t>,</a:t>
            </a:r>
            <a:r>
              <a:rPr sz="1800" spc="-30" dirty="0">
                <a:latin typeface="Calibri"/>
                <a:cs typeface="Calibri"/>
              </a:rPr>
              <a:t> </a:t>
            </a:r>
            <a:r>
              <a:rPr lang="de-DE" sz="1800" spc="-30" dirty="0" err="1">
                <a:latin typeface="Calibri"/>
                <a:cs typeface="Calibri"/>
              </a:rPr>
              <a:t>élèves</a:t>
            </a:r>
            <a:r>
              <a:rPr lang="de-DE" sz="1800" spc="-30" dirty="0">
                <a:latin typeface="Calibri"/>
                <a:cs typeface="Calibri"/>
              </a:rPr>
              <a:t> et </a:t>
            </a:r>
            <a:r>
              <a:rPr lang="de-DE" sz="1800" spc="-30" dirty="0" err="1">
                <a:latin typeface="Calibri"/>
                <a:cs typeface="Calibri"/>
              </a:rPr>
              <a:t>bénévoles</a:t>
            </a:r>
            <a:endParaRPr sz="1800" dirty="0">
              <a:latin typeface="Calibri"/>
              <a:cs typeface="Calibri"/>
            </a:endParaRPr>
          </a:p>
          <a:p>
            <a:pPr>
              <a:lnSpc>
                <a:spcPct val="100000"/>
              </a:lnSpc>
              <a:spcBef>
                <a:spcPts val="25"/>
              </a:spcBef>
            </a:pPr>
            <a:endParaRPr sz="1750" dirty="0">
              <a:latin typeface="Calibri"/>
              <a:cs typeface="Calibri"/>
            </a:endParaRPr>
          </a:p>
          <a:p>
            <a:pPr marL="12700">
              <a:lnSpc>
                <a:spcPct val="100000"/>
              </a:lnSpc>
            </a:pPr>
            <a:r>
              <a:rPr sz="1800" b="1" spc="-10" dirty="0" err="1">
                <a:latin typeface="Calibri"/>
                <a:cs typeface="Calibri"/>
              </a:rPr>
              <a:t>Proje</a:t>
            </a:r>
            <a:r>
              <a:rPr lang="de-DE" sz="1800" b="1" spc="-10" dirty="0" err="1">
                <a:latin typeface="Calibri"/>
                <a:cs typeface="Calibri"/>
              </a:rPr>
              <a:t>ts</a:t>
            </a:r>
            <a:endParaRPr sz="1800" dirty="0">
              <a:latin typeface="Calibri"/>
              <a:cs typeface="Calibri"/>
            </a:endParaRPr>
          </a:p>
          <a:p>
            <a:pPr marL="299085" indent="-287020">
              <a:lnSpc>
                <a:spcPct val="100000"/>
              </a:lnSpc>
              <a:buChar char="-"/>
              <a:tabLst>
                <a:tab pos="299085" algn="l"/>
                <a:tab pos="299720" algn="l"/>
              </a:tabLst>
            </a:pPr>
            <a:r>
              <a:rPr lang="de-DE" sz="1800" dirty="0" err="1">
                <a:latin typeface="Calibri"/>
                <a:cs typeface="Calibri"/>
              </a:rPr>
              <a:t>P.ex</a:t>
            </a:r>
            <a:r>
              <a:rPr lang="de-DE" sz="1800" dirty="0">
                <a:latin typeface="Calibri"/>
                <a:cs typeface="Calibri"/>
              </a:rPr>
              <a:t>. </a:t>
            </a:r>
            <a:r>
              <a:rPr sz="1800" spc="-25" dirty="0">
                <a:latin typeface="Calibri"/>
                <a:cs typeface="Calibri"/>
              </a:rPr>
              <a:t>ALKO-</a:t>
            </a:r>
            <a:r>
              <a:rPr sz="1800" dirty="0">
                <a:latin typeface="Calibri"/>
                <a:cs typeface="Calibri"/>
              </a:rPr>
              <a:t>STOP</a:t>
            </a:r>
            <a:r>
              <a:rPr lang="de-DE" sz="1800" dirty="0">
                <a:latin typeface="Calibri"/>
                <a:cs typeface="Calibri"/>
              </a:rPr>
              <a:t> (</a:t>
            </a:r>
            <a:r>
              <a:rPr lang="de-DE" sz="1800" dirty="0" err="1">
                <a:latin typeface="Calibri"/>
                <a:cs typeface="Calibri"/>
              </a:rPr>
              <a:t>stop</a:t>
            </a:r>
            <a:r>
              <a:rPr lang="de-DE" sz="1800" dirty="0">
                <a:latin typeface="Calibri"/>
                <a:cs typeface="Calibri"/>
              </a:rPr>
              <a:t> à </a:t>
            </a:r>
            <a:r>
              <a:rPr lang="de-DE" sz="1800" dirty="0" err="1">
                <a:latin typeface="Calibri"/>
                <a:cs typeface="Calibri"/>
              </a:rPr>
              <a:t>l‘alcool</a:t>
            </a:r>
            <a:r>
              <a:rPr lang="de-DE" sz="1800" dirty="0">
                <a:latin typeface="Calibri"/>
                <a:cs typeface="Calibri"/>
              </a:rPr>
              <a:t>)</a:t>
            </a:r>
            <a:r>
              <a:rPr sz="1800" spc="-40" dirty="0">
                <a:latin typeface="Calibri"/>
                <a:cs typeface="Calibri"/>
              </a:rPr>
              <a:t> </a:t>
            </a:r>
            <a:r>
              <a:rPr lang="de-DE" sz="1800" spc="-40" dirty="0" err="1">
                <a:latin typeface="Calibri"/>
                <a:cs typeface="Calibri"/>
              </a:rPr>
              <a:t>ou</a:t>
            </a:r>
            <a:r>
              <a:rPr sz="1800" spc="-20" dirty="0">
                <a:latin typeface="Calibri"/>
                <a:cs typeface="Calibri"/>
              </a:rPr>
              <a:t> </a:t>
            </a:r>
            <a:r>
              <a:rPr sz="1800" dirty="0">
                <a:latin typeface="Calibri"/>
                <a:cs typeface="Calibri"/>
              </a:rPr>
              <a:t>„</a:t>
            </a:r>
            <a:r>
              <a:rPr lang="de-DE" sz="1800" dirty="0" err="1">
                <a:latin typeface="Calibri"/>
                <a:cs typeface="Calibri"/>
              </a:rPr>
              <a:t>Tes</a:t>
            </a:r>
            <a:r>
              <a:rPr lang="de-DE" sz="1800" dirty="0">
                <a:latin typeface="Calibri"/>
                <a:cs typeface="Calibri"/>
              </a:rPr>
              <a:t> </a:t>
            </a:r>
            <a:r>
              <a:rPr lang="de-DE" sz="1800" dirty="0" err="1">
                <a:latin typeface="Calibri"/>
                <a:cs typeface="Calibri"/>
              </a:rPr>
              <a:t>loisirs</a:t>
            </a:r>
            <a:r>
              <a:rPr lang="de-DE" sz="1800" dirty="0">
                <a:latin typeface="Calibri"/>
                <a:cs typeface="Calibri"/>
              </a:rPr>
              <a:t> </a:t>
            </a:r>
            <a:r>
              <a:rPr lang="de-DE" sz="1800" dirty="0" err="1">
                <a:latin typeface="Calibri"/>
                <a:cs typeface="Calibri"/>
              </a:rPr>
              <a:t>sans</a:t>
            </a:r>
            <a:r>
              <a:rPr lang="de-DE" sz="1800" dirty="0">
                <a:latin typeface="Calibri"/>
                <a:cs typeface="Calibri"/>
              </a:rPr>
              <a:t> </a:t>
            </a:r>
            <a:r>
              <a:rPr lang="de-DE" sz="1800" dirty="0" err="1">
                <a:latin typeface="Calibri"/>
                <a:cs typeface="Calibri"/>
              </a:rPr>
              <a:t>drogues</a:t>
            </a:r>
            <a:r>
              <a:rPr sz="1800" spc="-10" dirty="0">
                <a:latin typeface="Calibri"/>
                <a:cs typeface="Calibri"/>
              </a:rPr>
              <a:t>“</a:t>
            </a:r>
            <a:endParaRPr sz="1800" dirty="0">
              <a:latin typeface="Calibri"/>
              <a:cs typeface="Calibri"/>
            </a:endParaRPr>
          </a:p>
          <a:p>
            <a:pPr>
              <a:lnSpc>
                <a:spcPct val="100000"/>
              </a:lnSpc>
              <a:spcBef>
                <a:spcPts val="25"/>
              </a:spcBef>
            </a:pPr>
            <a:endParaRPr sz="1750" dirty="0">
              <a:latin typeface="Calibri"/>
              <a:cs typeface="Calibri"/>
            </a:endParaRPr>
          </a:p>
          <a:p>
            <a:pPr marL="12700">
              <a:lnSpc>
                <a:spcPct val="100000"/>
              </a:lnSpc>
            </a:pPr>
            <a:r>
              <a:rPr lang="de-DE" sz="1800" b="1" spc="-10" dirty="0" err="1">
                <a:latin typeface="Calibri"/>
                <a:cs typeface="Calibri"/>
              </a:rPr>
              <a:t>Véhicule</a:t>
            </a:r>
            <a:r>
              <a:rPr lang="de-DE" sz="1800" b="1" spc="-10" dirty="0">
                <a:latin typeface="Calibri"/>
                <a:cs typeface="Calibri"/>
              </a:rPr>
              <a:t> </a:t>
            </a:r>
            <a:r>
              <a:rPr lang="de-DE" sz="1800" b="1" spc="-10" dirty="0" err="1">
                <a:latin typeface="Calibri"/>
                <a:cs typeface="Calibri"/>
              </a:rPr>
              <a:t>transportant</a:t>
            </a:r>
            <a:r>
              <a:rPr lang="de-DE" sz="1800" b="1" spc="-10" dirty="0">
                <a:latin typeface="Calibri"/>
                <a:cs typeface="Calibri"/>
              </a:rPr>
              <a:t> des </a:t>
            </a:r>
            <a:r>
              <a:rPr lang="de-DE" sz="1800" b="1" spc="-10" dirty="0" err="1">
                <a:latin typeface="Calibri"/>
                <a:cs typeface="Calibri"/>
              </a:rPr>
              <a:t>jus</a:t>
            </a:r>
            <a:r>
              <a:rPr lang="de-DE" sz="1800" b="1" spc="-10" dirty="0">
                <a:latin typeface="Calibri"/>
                <a:cs typeface="Calibri"/>
              </a:rPr>
              <a:t> de </a:t>
            </a:r>
            <a:r>
              <a:rPr lang="de-DE" sz="1800" b="1" spc="-10" dirty="0" err="1">
                <a:latin typeface="Calibri"/>
                <a:cs typeface="Calibri"/>
              </a:rPr>
              <a:t>fruits</a:t>
            </a:r>
            <a:endParaRPr sz="1800" dirty="0">
              <a:latin typeface="Calibri"/>
              <a:cs typeface="Calibri"/>
            </a:endParaRPr>
          </a:p>
          <a:p>
            <a:pPr marL="12700">
              <a:lnSpc>
                <a:spcPct val="100000"/>
              </a:lnSpc>
            </a:pPr>
            <a:r>
              <a:rPr lang="de-DE" sz="1800" dirty="0" err="1">
                <a:latin typeface="Calibri"/>
                <a:cs typeface="Calibri"/>
              </a:rPr>
              <a:t>Prêt</a:t>
            </a:r>
            <a:r>
              <a:rPr lang="de-DE" sz="1800" dirty="0">
                <a:latin typeface="Calibri"/>
                <a:cs typeface="Calibri"/>
              </a:rPr>
              <a:t> </a:t>
            </a:r>
            <a:r>
              <a:rPr lang="de-DE" sz="1800" dirty="0" err="1">
                <a:latin typeface="Calibri"/>
                <a:cs typeface="Calibri"/>
              </a:rPr>
              <a:t>d‘un</a:t>
            </a:r>
            <a:r>
              <a:rPr lang="de-DE" sz="1800" dirty="0">
                <a:latin typeface="Calibri"/>
                <a:cs typeface="Calibri"/>
              </a:rPr>
              <a:t> „bar à </a:t>
            </a:r>
            <a:r>
              <a:rPr lang="de-DE" sz="1800" dirty="0" err="1">
                <a:latin typeface="Calibri"/>
                <a:cs typeface="Calibri"/>
              </a:rPr>
              <a:t>jus</a:t>
            </a:r>
            <a:r>
              <a:rPr lang="de-DE" sz="1800" dirty="0">
                <a:latin typeface="Calibri"/>
                <a:cs typeface="Calibri"/>
              </a:rPr>
              <a:t>“</a:t>
            </a:r>
            <a:r>
              <a:rPr sz="1800" spc="-35" dirty="0">
                <a:latin typeface="Calibri"/>
                <a:cs typeface="Calibri"/>
              </a:rPr>
              <a:t> </a:t>
            </a:r>
            <a:r>
              <a:rPr lang="de-DE" sz="1800" spc="-35" dirty="0">
                <a:latin typeface="Calibri"/>
                <a:cs typeface="Calibri"/>
              </a:rPr>
              <a:t>mobile </a:t>
            </a:r>
            <a:r>
              <a:rPr lang="de-DE" sz="1800" spc="-35" dirty="0" err="1">
                <a:latin typeface="Calibri"/>
                <a:cs typeface="Calibri"/>
              </a:rPr>
              <a:t>pour</a:t>
            </a:r>
            <a:r>
              <a:rPr lang="de-DE" sz="1800" spc="-35" dirty="0">
                <a:latin typeface="Calibri"/>
                <a:cs typeface="Calibri"/>
              </a:rPr>
              <a:t> la </a:t>
            </a:r>
            <a:r>
              <a:rPr lang="de-DE" sz="1800" spc="-35" dirty="0" err="1">
                <a:latin typeface="Calibri"/>
                <a:cs typeface="Calibri"/>
              </a:rPr>
              <a:t>prévention</a:t>
            </a:r>
            <a:r>
              <a:rPr lang="de-DE" sz="1800" spc="-35" dirty="0">
                <a:latin typeface="Calibri"/>
                <a:cs typeface="Calibri"/>
              </a:rPr>
              <a:t> de </a:t>
            </a:r>
            <a:r>
              <a:rPr lang="de-DE" sz="1800" spc="-35" dirty="0" err="1">
                <a:latin typeface="Calibri"/>
                <a:cs typeface="Calibri"/>
              </a:rPr>
              <a:t>l‘alcoolisme</a:t>
            </a:r>
            <a:endParaRPr sz="1800" dirty="0">
              <a:latin typeface="Calibri"/>
              <a:cs typeface="Calibri"/>
            </a:endParaRPr>
          </a:p>
          <a:p>
            <a:pPr>
              <a:lnSpc>
                <a:spcPct val="100000"/>
              </a:lnSpc>
              <a:spcBef>
                <a:spcPts val="25"/>
              </a:spcBef>
            </a:pPr>
            <a:endParaRPr sz="1750" dirty="0">
              <a:latin typeface="Calibri"/>
              <a:cs typeface="Calibri"/>
            </a:endParaRPr>
          </a:p>
          <a:p>
            <a:pPr marL="12700">
              <a:lnSpc>
                <a:spcPct val="100000"/>
              </a:lnSpc>
            </a:pPr>
            <a:r>
              <a:rPr lang="de-DE" sz="1800" b="1" dirty="0" err="1">
                <a:latin typeface="Calibri"/>
                <a:cs typeface="Calibri"/>
              </a:rPr>
              <a:t>Groupe</a:t>
            </a:r>
            <a:r>
              <a:rPr lang="de-DE" sz="1800" b="1" dirty="0">
                <a:latin typeface="Calibri"/>
                <a:cs typeface="Calibri"/>
              </a:rPr>
              <a:t> de </a:t>
            </a:r>
            <a:r>
              <a:rPr lang="de-DE" sz="1800" b="1" dirty="0" err="1">
                <a:latin typeface="Calibri"/>
                <a:cs typeface="Calibri"/>
              </a:rPr>
              <a:t>travail</a:t>
            </a:r>
            <a:r>
              <a:rPr lang="de-DE" sz="1800" b="1" dirty="0">
                <a:latin typeface="Calibri"/>
                <a:cs typeface="Calibri"/>
              </a:rPr>
              <a:t> „</a:t>
            </a:r>
            <a:r>
              <a:rPr lang="de-DE" sz="1800" b="1" dirty="0" err="1">
                <a:latin typeface="Calibri"/>
                <a:cs typeface="Calibri"/>
              </a:rPr>
              <a:t>prévention</a:t>
            </a:r>
            <a:r>
              <a:rPr lang="de-DE" sz="1800" b="1" dirty="0">
                <a:latin typeface="Calibri"/>
                <a:cs typeface="Calibri"/>
              </a:rPr>
              <a:t>“</a:t>
            </a:r>
            <a:endParaRPr sz="1800" dirty="0">
              <a:latin typeface="Calibri"/>
              <a:cs typeface="Calibri"/>
            </a:endParaRPr>
          </a:p>
          <a:p>
            <a:pPr marL="12700">
              <a:lnSpc>
                <a:spcPct val="100000"/>
              </a:lnSpc>
            </a:pPr>
            <a:r>
              <a:rPr sz="1800" spc="-10" dirty="0">
                <a:latin typeface="Calibri"/>
                <a:cs typeface="Calibri"/>
              </a:rPr>
              <a:t>www.arbeitskreis-</a:t>
            </a:r>
            <a:r>
              <a:rPr sz="1800" dirty="0">
                <a:latin typeface="Calibri"/>
                <a:cs typeface="Calibri"/>
              </a:rPr>
              <a:t>praevention</a:t>
            </a:r>
            <a:r>
              <a:rPr sz="1800" spc="-95" dirty="0">
                <a:latin typeface="Calibri"/>
                <a:cs typeface="Calibri"/>
              </a:rPr>
              <a:t> </a:t>
            </a:r>
            <a:r>
              <a:rPr sz="1800" spc="-25" dirty="0">
                <a:latin typeface="Calibri"/>
                <a:cs typeface="Calibri"/>
              </a:rPr>
              <a:t>.de</a:t>
            </a:r>
            <a:endParaRPr sz="18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332359"/>
            <a:ext cx="10966298" cy="1489510"/>
          </a:xfrm>
          <a:prstGeom prst="rect">
            <a:avLst/>
          </a:prstGeom>
        </p:spPr>
        <p:txBody>
          <a:bodyPr vert="horz" wrap="square" lIns="0" tIns="12065" rIns="0" bIns="0" rtlCol="0">
            <a:spAutoFit/>
          </a:bodyPr>
          <a:lstStyle/>
          <a:p>
            <a:pPr marL="12700">
              <a:lnSpc>
                <a:spcPct val="100000"/>
              </a:lnSpc>
              <a:spcBef>
                <a:spcPts val="95"/>
              </a:spcBef>
            </a:pPr>
            <a:r>
              <a:rPr lang="de-DE" sz="1600" b="1" dirty="0" err="1">
                <a:solidFill>
                  <a:srgbClr val="505454"/>
                </a:solidFill>
                <a:latin typeface="Verdana"/>
                <a:cs typeface="Verdana"/>
              </a:rPr>
              <a:t>Tâches</a:t>
            </a:r>
            <a:r>
              <a:rPr lang="de-DE" sz="1600" b="1" dirty="0">
                <a:solidFill>
                  <a:srgbClr val="505454"/>
                </a:solidFill>
                <a:latin typeface="Verdana"/>
                <a:cs typeface="Verdana"/>
              </a:rPr>
              <a:t> du </a:t>
            </a:r>
            <a:r>
              <a:rPr lang="de-DE" sz="1600" b="1" dirty="0">
                <a:solidFill>
                  <a:srgbClr val="505454"/>
                </a:solidFill>
              </a:rPr>
              <a:t>C</a:t>
            </a:r>
            <a:r>
              <a:rPr lang="de-DE" sz="1600" b="1" dirty="0">
                <a:solidFill>
                  <a:srgbClr val="505454"/>
                </a:solidFill>
                <a:latin typeface="Verdana"/>
                <a:cs typeface="Verdana"/>
              </a:rPr>
              <a:t>onseil de </a:t>
            </a:r>
            <a:r>
              <a:rPr lang="de-DE" sz="1600" b="1" dirty="0" err="1">
                <a:solidFill>
                  <a:srgbClr val="505454"/>
                </a:solidFill>
                <a:latin typeface="Verdana"/>
                <a:cs typeface="Verdana"/>
              </a:rPr>
              <a:t>coordination</a:t>
            </a:r>
            <a:r>
              <a:rPr lang="de-DE" sz="1600" b="1" dirty="0">
                <a:solidFill>
                  <a:srgbClr val="505454"/>
                </a:solidFill>
                <a:latin typeface="Verdana"/>
                <a:cs typeface="Verdana"/>
              </a:rPr>
              <a:t> des </a:t>
            </a:r>
            <a:r>
              <a:rPr lang="de-DE" sz="1600" b="1" dirty="0" err="1">
                <a:solidFill>
                  <a:srgbClr val="505454"/>
                </a:solidFill>
                <a:latin typeface="Verdana"/>
                <a:cs typeface="Verdana"/>
              </a:rPr>
              <a:t>fédérations</a:t>
            </a:r>
            <a:r>
              <a:rPr lang="de-DE" sz="1600" b="1" dirty="0">
                <a:solidFill>
                  <a:srgbClr val="505454"/>
                </a:solidFill>
                <a:latin typeface="Verdana"/>
                <a:cs typeface="Verdana"/>
              </a:rPr>
              <a:t> de </a:t>
            </a:r>
            <a:r>
              <a:rPr lang="de-DE" sz="1600" b="1" dirty="0" err="1">
                <a:solidFill>
                  <a:srgbClr val="505454"/>
                </a:solidFill>
                <a:latin typeface="Verdana"/>
                <a:cs typeface="Verdana"/>
              </a:rPr>
              <a:t>jeunesse</a:t>
            </a:r>
            <a:r>
              <a:rPr lang="de-DE" sz="1600" b="1" dirty="0">
                <a:solidFill>
                  <a:srgbClr val="505454"/>
                </a:solidFill>
                <a:latin typeface="Verdana"/>
                <a:cs typeface="Verdana"/>
              </a:rPr>
              <a:t> </a:t>
            </a:r>
            <a:r>
              <a:rPr lang="de-DE" sz="1600" b="1" dirty="0" err="1">
                <a:solidFill>
                  <a:srgbClr val="505454"/>
                </a:solidFill>
                <a:latin typeface="Verdana"/>
                <a:cs typeface="Verdana"/>
              </a:rPr>
              <a:t>intercommunales</a:t>
            </a:r>
            <a:r>
              <a:rPr lang="fr-FR" spc="-10" dirty="0">
                <a:solidFill>
                  <a:srgbClr val="FFFFFF"/>
                </a:solidFill>
                <a:latin typeface="Calibri"/>
                <a:cs typeface="Calibri"/>
              </a:rPr>
              <a:t>Conseil de coordination des fédérations de jeunesse à l’échelon intercommunal Conseil de coordination des fédérations de jeunesse à l’échelon intercommunal Conseil de coordination des fédérations de jeunesse à l’échelon intercommunal </a:t>
            </a:r>
            <a:endParaRPr sz="2200" dirty="0">
              <a:latin typeface="Verdana"/>
              <a:cs typeface="Verdana"/>
            </a:endParaRPr>
          </a:p>
        </p:txBody>
      </p:sp>
      <p:sp>
        <p:nvSpPr>
          <p:cNvPr id="4" name="object 4"/>
          <p:cNvSpPr txBox="1">
            <a:spLocks noGrp="1"/>
          </p:cNvSpPr>
          <p:nvPr>
            <p:ph type="sldNum" sz="quarter" idx="7"/>
          </p:nvPr>
        </p:nvSpPr>
        <p:spPr>
          <a:prstGeom prst="rect">
            <a:avLst/>
          </a:prstGeom>
        </p:spPr>
        <p:txBody>
          <a:bodyPr vert="horz" wrap="square" lIns="0" tIns="13970" rIns="0" bIns="0" rtlCol="0">
            <a:spAutoFit/>
          </a:bodyPr>
          <a:lstStyle/>
          <a:p>
            <a:pPr marL="38100">
              <a:lnSpc>
                <a:spcPct val="100000"/>
              </a:lnSpc>
              <a:spcBef>
                <a:spcPts val="110"/>
              </a:spcBef>
            </a:pPr>
            <a:fld id="{81D60167-4931-47E6-BA6A-407CBD079E47}" type="slidenum">
              <a:rPr dirty="0"/>
              <a:t>8</a:t>
            </a:fld>
            <a:endParaRPr dirty="0"/>
          </a:p>
        </p:txBody>
      </p:sp>
      <p:sp>
        <p:nvSpPr>
          <p:cNvPr id="3" name="object 3"/>
          <p:cNvSpPr txBox="1"/>
          <p:nvPr/>
        </p:nvSpPr>
        <p:spPr>
          <a:xfrm>
            <a:off x="311302" y="838200"/>
            <a:ext cx="9899498" cy="5532284"/>
          </a:xfrm>
          <a:prstGeom prst="rect">
            <a:avLst/>
          </a:prstGeom>
        </p:spPr>
        <p:txBody>
          <a:bodyPr vert="horz" wrap="square" lIns="0" tIns="12700" rIns="0" bIns="0" rtlCol="0">
            <a:spAutoFit/>
          </a:bodyPr>
          <a:lstStyle/>
          <a:p>
            <a:pPr marL="12700">
              <a:lnSpc>
                <a:spcPct val="100000"/>
              </a:lnSpc>
              <a:spcBef>
                <a:spcPts val="100"/>
              </a:spcBef>
            </a:pPr>
            <a:r>
              <a:rPr lang="de-DE" sz="1800" b="1" spc="-10" dirty="0">
                <a:latin typeface="Calibri"/>
                <a:cs typeface="Calibri"/>
              </a:rPr>
              <a:t>Conseil</a:t>
            </a:r>
            <a:endParaRPr sz="1800" dirty="0">
              <a:latin typeface="Calibri"/>
              <a:cs typeface="Calibri"/>
            </a:endParaRPr>
          </a:p>
          <a:p>
            <a:pPr marL="299085" indent="-287020">
              <a:lnSpc>
                <a:spcPct val="100000"/>
              </a:lnSpc>
              <a:buChar char="-"/>
              <a:tabLst>
                <a:tab pos="299085" algn="l"/>
                <a:tab pos="299720" algn="l"/>
              </a:tabLst>
            </a:pPr>
            <a:r>
              <a:rPr lang="de-DE" sz="1800" spc="-10" dirty="0" err="1">
                <a:latin typeface="Calibri"/>
                <a:cs typeface="Calibri"/>
              </a:rPr>
              <a:t>subventions</a:t>
            </a:r>
            <a:endParaRPr sz="1800" dirty="0">
              <a:latin typeface="Calibri"/>
              <a:cs typeface="Calibri"/>
            </a:endParaRPr>
          </a:p>
          <a:p>
            <a:pPr marL="299085" indent="-287020">
              <a:lnSpc>
                <a:spcPct val="100000"/>
              </a:lnSpc>
              <a:buChar char="-"/>
              <a:tabLst>
                <a:tab pos="299085" algn="l"/>
                <a:tab pos="299720" algn="l"/>
              </a:tabLst>
            </a:pPr>
            <a:r>
              <a:rPr lang="de-DE" sz="1800" dirty="0">
                <a:latin typeface="Calibri"/>
                <a:cs typeface="Calibri"/>
              </a:rPr>
              <a:t>Tous </a:t>
            </a:r>
            <a:r>
              <a:rPr lang="de-DE" sz="1800" dirty="0" err="1">
                <a:latin typeface="Calibri"/>
                <a:cs typeface="Calibri"/>
              </a:rPr>
              <a:t>sujets</a:t>
            </a:r>
            <a:r>
              <a:rPr lang="de-DE" sz="1800" dirty="0">
                <a:latin typeface="Calibri"/>
                <a:cs typeface="Calibri"/>
              </a:rPr>
              <a:t> et </a:t>
            </a:r>
            <a:r>
              <a:rPr lang="de-DE" sz="1800" dirty="0" err="1">
                <a:latin typeface="Calibri"/>
                <a:cs typeface="Calibri"/>
              </a:rPr>
              <a:t>problèmes</a:t>
            </a:r>
            <a:r>
              <a:rPr lang="de-DE" sz="1800" dirty="0">
                <a:latin typeface="Calibri"/>
                <a:cs typeface="Calibri"/>
              </a:rPr>
              <a:t> </a:t>
            </a:r>
            <a:r>
              <a:rPr lang="de-DE" sz="1800" dirty="0" err="1">
                <a:latin typeface="Calibri"/>
                <a:cs typeface="Calibri"/>
              </a:rPr>
              <a:t>concernant</a:t>
            </a:r>
            <a:r>
              <a:rPr lang="de-DE" sz="1800" dirty="0">
                <a:latin typeface="Calibri"/>
                <a:cs typeface="Calibri"/>
              </a:rPr>
              <a:t> le </a:t>
            </a:r>
            <a:r>
              <a:rPr lang="de-DE" sz="1800" dirty="0" err="1">
                <a:latin typeface="Calibri"/>
                <a:cs typeface="Calibri"/>
              </a:rPr>
              <a:t>travail</a:t>
            </a:r>
            <a:r>
              <a:rPr lang="de-DE" sz="1800" dirty="0">
                <a:latin typeface="Calibri"/>
                <a:cs typeface="Calibri"/>
              </a:rPr>
              <a:t> de </a:t>
            </a:r>
            <a:r>
              <a:rPr lang="de-DE" sz="1800" dirty="0" err="1">
                <a:latin typeface="Calibri"/>
                <a:cs typeface="Calibri"/>
              </a:rPr>
              <a:t>jeunesse</a:t>
            </a:r>
            <a:r>
              <a:rPr sz="1800" dirty="0">
                <a:latin typeface="Calibri"/>
                <a:cs typeface="Calibri"/>
              </a:rPr>
              <a:t> </a:t>
            </a:r>
            <a:r>
              <a:rPr lang="de-DE" sz="1800" spc="-10" dirty="0">
                <a:latin typeface="Calibri"/>
                <a:cs typeface="Calibri"/>
              </a:rPr>
              <a:t>au sein </a:t>
            </a:r>
            <a:r>
              <a:rPr lang="de-DE" sz="1800" spc="-10" dirty="0" err="1">
                <a:latin typeface="Calibri"/>
                <a:cs typeface="Calibri"/>
              </a:rPr>
              <a:t>d‘une</a:t>
            </a:r>
            <a:r>
              <a:rPr lang="de-DE" sz="1800" spc="-10" dirty="0">
                <a:latin typeface="Calibri"/>
                <a:cs typeface="Calibri"/>
              </a:rPr>
              <a:t> </a:t>
            </a:r>
            <a:r>
              <a:rPr lang="de-DE" sz="1800" spc="-10" dirty="0" err="1">
                <a:latin typeface="Calibri"/>
                <a:cs typeface="Calibri"/>
              </a:rPr>
              <a:t>fédération</a:t>
            </a:r>
            <a:endParaRPr sz="1800" dirty="0">
              <a:latin typeface="Calibri"/>
              <a:cs typeface="Calibri"/>
            </a:endParaRPr>
          </a:p>
          <a:p>
            <a:pPr marL="12700" marR="80645">
              <a:lnSpc>
                <a:spcPts val="3420"/>
              </a:lnSpc>
              <a:spcBef>
                <a:spcPts val="265"/>
              </a:spcBef>
            </a:pPr>
            <a:r>
              <a:rPr lang="de-DE" sz="1800" b="1" spc="-10" dirty="0">
                <a:latin typeface="Calibri"/>
                <a:cs typeface="Calibri"/>
              </a:rPr>
              <a:t>Défense des </a:t>
            </a:r>
            <a:r>
              <a:rPr lang="de-DE" sz="1800" b="1" spc="-10" dirty="0" err="1">
                <a:latin typeface="Calibri"/>
                <a:cs typeface="Calibri"/>
              </a:rPr>
              <a:t>intérêts</a:t>
            </a:r>
            <a:r>
              <a:rPr lang="de-DE" sz="1800" b="1" spc="-10" dirty="0">
                <a:latin typeface="Calibri"/>
                <a:cs typeface="Calibri"/>
              </a:rPr>
              <a:t> du </a:t>
            </a:r>
            <a:r>
              <a:rPr lang="de-DE" sz="1800" b="1" spc="-10" dirty="0" err="1">
                <a:latin typeface="Calibri"/>
                <a:cs typeface="Calibri"/>
              </a:rPr>
              <a:t>travail</a:t>
            </a:r>
            <a:r>
              <a:rPr lang="de-DE" sz="1800" b="1" spc="-10" dirty="0">
                <a:latin typeface="Calibri"/>
                <a:cs typeface="Calibri"/>
              </a:rPr>
              <a:t> de </a:t>
            </a:r>
            <a:r>
              <a:rPr lang="de-DE" sz="1800" b="1" spc="-10" dirty="0" err="1">
                <a:latin typeface="Calibri"/>
                <a:cs typeface="Calibri"/>
              </a:rPr>
              <a:t>jeunesse</a:t>
            </a:r>
            <a:r>
              <a:rPr lang="de-DE" sz="1800" b="1" spc="-10" dirty="0">
                <a:latin typeface="Calibri"/>
                <a:cs typeface="Calibri"/>
              </a:rPr>
              <a:t> à </a:t>
            </a:r>
            <a:r>
              <a:rPr lang="de-DE" sz="1800" b="1" spc="-10" dirty="0" err="1">
                <a:latin typeface="Calibri"/>
                <a:cs typeface="Calibri"/>
              </a:rPr>
              <a:t>l‘échelle</a:t>
            </a:r>
            <a:r>
              <a:rPr lang="de-DE" sz="1800" b="1" spc="-10" dirty="0">
                <a:latin typeface="Calibri"/>
                <a:cs typeface="Calibri"/>
              </a:rPr>
              <a:t> </a:t>
            </a:r>
            <a:r>
              <a:rPr lang="de-DE" sz="1800" b="1" spc="-10" dirty="0" err="1">
                <a:latin typeface="Calibri"/>
                <a:cs typeface="Calibri"/>
              </a:rPr>
              <a:t>politique</a:t>
            </a:r>
            <a:r>
              <a:rPr lang="de-DE" sz="1800" b="1" spc="-10" dirty="0">
                <a:latin typeface="Calibri"/>
                <a:cs typeface="Calibri"/>
              </a:rPr>
              <a:t> et </a:t>
            </a:r>
            <a:r>
              <a:rPr lang="de-DE" sz="1800" b="1" spc="-10" dirty="0" err="1">
                <a:latin typeface="Calibri"/>
                <a:cs typeface="Calibri"/>
              </a:rPr>
              <a:t>associative</a:t>
            </a:r>
            <a:r>
              <a:rPr sz="1800" b="1" spc="-10" dirty="0">
                <a:latin typeface="Calibri"/>
                <a:cs typeface="Calibri"/>
              </a:rPr>
              <a:t> </a:t>
            </a:r>
            <a:endParaRPr lang="de-DE" sz="1800" b="1" spc="-10" dirty="0">
              <a:latin typeface="Calibri"/>
              <a:cs typeface="Calibri"/>
            </a:endParaRPr>
          </a:p>
          <a:p>
            <a:pPr marL="12700" marR="80645">
              <a:lnSpc>
                <a:spcPts val="3420"/>
              </a:lnSpc>
              <a:spcBef>
                <a:spcPts val="265"/>
              </a:spcBef>
            </a:pPr>
            <a:r>
              <a:rPr lang="de-DE" sz="1800" b="1" spc="-10" dirty="0" err="1">
                <a:latin typeface="Calibri"/>
                <a:cs typeface="Calibri"/>
              </a:rPr>
              <a:t>Soutien</a:t>
            </a:r>
            <a:r>
              <a:rPr lang="de-DE" sz="1800" b="1" spc="-10" dirty="0">
                <a:latin typeface="Calibri"/>
                <a:cs typeface="Calibri"/>
              </a:rPr>
              <a:t> </a:t>
            </a:r>
            <a:r>
              <a:rPr lang="de-DE" sz="1800" b="1" spc="-10" dirty="0" err="1">
                <a:latin typeface="Calibri"/>
                <a:cs typeface="Calibri"/>
              </a:rPr>
              <a:t>financier</a:t>
            </a:r>
            <a:endParaRPr lang="de-DE" sz="1800" dirty="0">
              <a:latin typeface="Calibri"/>
              <a:cs typeface="Calibri"/>
            </a:endParaRPr>
          </a:p>
          <a:p>
            <a:pPr marL="299085" indent="-287020">
              <a:lnSpc>
                <a:spcPts val="1835"/>
              </a:lnSpc>
              <a:buChar char="-"/>
              <a:tabLst>
                <a:tab pos="299085" algn="l"/>
                <a:tab pos="299720" algn="l"/>
              </a:tabLst>
            </a:pPr>
            <a:r>
              <a:rPr lang="de-DE" sz="1800" spc="-10" dirty="0" err="1">
                <a:latin typeface="Calibri"/>
                <a:cs typeface="Calibri"/>
              </a:rPr>
              <a:t>subventions</a:t>
            </a:r>
            <a:endParaRPr lang="de-DE" sz="1800" dirty="0">
              <a:latin typeface="Calibri"/>
              <a:cs typeface="Calibri"/>
            </a:endParaRPr>
          </a:p>
          <a:p>
            <a:pPr marL="299085" indent="-287020">
              <a:lnSpc>
                <a:spcPct val="100000"/>
              </a:lnSpc>
              <a:spcBef>
                <a:spcPts val="5"/>
              </a:spcBef>
              <a:buChar char="-"/>
              <a:tabLst>
                <a:tab pos="299085" algn="l"/>
                <a:tab pos="299720" algn="l"/>
              </a:tabLst>
            </a:pPr>
            <a:r>
              <a:rPr sz="1800" i="1" spc="-10" dirty="0" err="1">
                <a:latin typeface="Calibri"/>
                <a:cs typeface="Calibri"/>
              </a:rPr>
              <a:t>Juleica</a:t>
            </a:r>
            <a:r>
              <a:rPr lang="de-DE" sz="1800" spc="-10" dirty="0">
                <a:latin typeface="Calibri"/>
                <a:cs typeface="Calibri"/>
              </a:rPr>
              <a:t> (</a:t>
            </a:r>
            <a:r>
              <a:rPr lang="de-DE" sz="1800" spc="-10" dirty="0" err="1">
                <a:latin typeface="Calibri"/>
                <a:cs typeface="Calibri"/>
              </a:rPr>
              <a:t>Bafa</a:t>
            </a:r>
            <a:r>
              <a:rPr lang="de-DE" sz="1800" spc="-10" dirty="0">
                <a:latin typeface="Calibri"/>
                <a:cs typeface="Calibri"/>
              </a:rPr>
              <a:t>)</a:t>
            </a:r>
            <a:endParaRPr sz="1800" dirty="0">
              <a:latin typeface="Calibri"/>
              <a:cs typeface="Calibri"/>
            </a:endParaRPr>
          </a:p>
          <a:p>
            <a:pPr marL="299085" indent="-287020">
              <a:lnSpc>
                <a:spcPct val="100000"/>
              </a:lnSpc>
              <a:buChar char="-"/>
              <a:tabLst>
                <a:tab pos="299085" algn="l"/>
                <a:tab pos="299720" algn="l"/>
              </a:tabLst>
            </a:pPr>
            <a:r>
              <a:rPr lang="de-DE" sz="1800" spc="-10" dirty="0">
                <a:latin typeface="Calibri"/>
                <a:cs typeface="Calibri"/>
              </a:rPr>
              <a:t>Prix des </a:t>
            </a:r>
            <a:r>
              <a:rPr lang="de-DE" sz="1800" spc="-10" dirty="0" err="1">
                <a:latin typeface="Calibri"/>
                <a:cs typeface="Calibri"/>
              </a:rPr>
              <a:t>animateurs</a:t>
            </a:r>
            <a:endParaRPr sz="1800" dirty="0">
              <a:latin typeface="Calibri"/>
              <a:cs typeface="Calibri"/>
            </a:endParaRPr>
          </a:p>
          <a:p>
            <a:pPr marL="12700">
              <a:lnSpc>
                <a:spcPct val="100000"/>
              </a:lnSpc>
              <a:spcBef>
                <a:spcPts val="1200"/>
              </a:spcBef>
            </a:pPr>
            <a:r>
              <a:rPr lang="de-DE" sz="1800" b="1" dirty="0">
                <a:latin typeface="Calibri"/>
                <a:cs typeface="Calibri"/>
              </a:rPr>
              <a:t>Formation</a:t>
            </a:r>
            <a:r>
              <a:rPr sz="1800" b="1" spc="-50" dirty="0">
                <a:latin typeface="Calibri"/>
                <a:cs typeface="Calibri"/>
              </a:rPr>
              <a:t> </a:t>
            </a:r>
            <a:r>
              <a:rPr sz="1800" b="1" dirty="0">
                <a:latin typeface="Calibri"/>
                <a:cs typeface="Calibri"/>
              </a:rPr>
              <a:t>&amp;</a:t>
            </a:r>
            <a:r>
              <a:rPr sz="1800" b="1" spc="5" dirty="0">
                <a:latin typeface="Calibri"/>
                <a:cs typeface="Calibri"/>
              </a:rPr>
              <a:t> </a:t>
            </a:r>
            <a:r>
              <a:rPr lang="de-DE" sz="1800" b="1" dirty="0" err="1">
                <a:latin typeface="Calibri"/>
                <a:cs typeface="Calibri"/>
              </a:rPr>
              <a:t>Qualification</a:t>
            </a:r>
            <a:r>
              <a:rPr sz="1800" b="1" dirty="0">
                <a:latin typeface="Calibri"/>
                <a:cs typeface="Calibri"/>
              </a:rPr>
              <a:t>/</a:t>
            </a:r>
            <a:r>
              <a:rPr sz="1800" b="1" spc="-25" dirty="0">
                <a:latin typeface="Calibri"/>
                <a:cs typeface="Calibri"/>
              </a:rPr>
              <a:t> </a:t>
            </a:r>
            <a:r>
              <a:rPr lang="de-DE" sz="1800" b="1" dirty="0">
                <a:latin typeface="Calibri"/>
                <a:cs typeface="Calibri"/>
              </a:rPr>
              <a:t>Formation </a:t>
            </a:r>
            <a:r>
              <a:rPr lang="de-DE" sz="1800" b="1" dirty="0" err="1">
                <a:latin typeface="Calibri"/>
                <a:cs typeface="Calibri"/>
              </a:rPr>
              <a:t>pour</a:t>
            </a:r>
            <a:r>
              <a:rPr lang="de-DE" sz="1800" b="1" dirty="0">
                <a:latin typeface="Calibri"/>
                <a:cs typeface="Calibri"/>
              </a:rPr>
              <a:t> </a:t>
            </a:r>
            <a:r>
              <a:rPr lang="de-DE" sz="1800" b="1" dirty="0" err="1">
                <a:latin typeface="Calibri"/>
                <a:cs typeface="Calibri"/>
              </a:rPr>
              <a:t>bénévoles</a:t>
            </a:r>
            <a:r>
              <a:rPr lang="de-DE" sz="1800" b="1" dirty="0">
                <a:latin typeface="Calibri"/>
                <a:cs typeface="Calibri"/>
              </a:rPr>
              <a:t> </a:t>
            </a:r>
            <a:r>
              <a:rPr lang="de-DE" sz="1800" b="1" dirty="0" err="1">
                <a:latin typeface="Calibri"/>
                <a:cs typeface="Calibri"/>
              </a:rPr>
              <a:t>dans</a:t>
            </a:r>
            <a:r>
              <a:rPr lang="de-DE" sz="1800" b="1" dirty="0">
                <a:latin typeface="Calibri"/>
                <a:cs typeface="Calibri"/>
              </a:rPr>
              <a:t> le </a:t>
            </a:r>
            <a:r>
              <a:rPr lang="de-DE" sz="1800" b="1" dirty="0" err="1">
                <a:latin typeface="Calibri"/>
                <a:cs typeface="Calibri"/>
              </a:rPr>
              <a:t>travail</a:t>
            </a:r>
            <a:r>
              <a:rPr lang="de-DE" sz="1800" b="1" dirty="0">
                <a:latin typeface="Calibri"/>
                <a:cs typeface="Calibri"/>
              </a:rPr>
              <a:t> de </a:t>
            </a:r>
            <a:r>
              <a:rPr lang="de-DE" sz="1800" b="1" dirty="0" err="1">
                <a:latin typeface="Calibri"/>
                <a:cs typeface="Calibri"/>
              </a:rPr>
              <a:t>jeunesse</a:t>
            </a:r>
            <a:endParaRPr sz="1800" dirty="0">
              <a:latin typeface="Calibri"/>
              <a:cs typeface="Calibri"/>
            </a:endParaRPr>
          </a:p>
          <a:p>
            <a:pPr marL="299085" indent="-287020">
              <a:lnSpc>
                <a:spcPct val="100000"/>
              </a:lnSpc>
              <a:buChar char="-"/>
              <a:tabLst>
                <a:tab pos="299085" algn="l"/>
                <a:tab pos="299720" algn="l"/>
              </a:tabLst>
            </a:pPr>
            <a:r>
              <a:rPr lang="de-DE" sz="1800" dirty="0" err="1">
                <a:latin typeface="Calibri"/>
                <a:cs typeface="Calibri"/>
              </a:rPr>
              <a:t>Séminaires</a:t>
            </a:r>
            <a:r>
              <a:rPr sz="1800" dirty="0">
                <a:latin typeface="Calibri"/>
                <a:cs typeface="Calibri"/>
              </a:rPr>
              <a:t>/</a:t>
            </a:r>
            <a:r>
              <a:rPr sz="1800" spc="-50" dirty="0">
                <a:latin typeface="Calibri"/>
                <a:cs typeface="Calibri"/>
              </a:rPr>
              <a:t> </a:t>
            </a:r>
            <a:r>
              <a:rPr lang="de-DE" sz="1800" spc="-50" dirty="0" err="1">
                <a:latin typeface="Calibri"/>
                <a:cs typeface="Calibri"/>
              </a:rPr>
              <a:t>ateliers</a:t>
            </a:r>
            <a:endParaRPr lang="de-DE" sz="1800" dirty="0">
              <a:latin typeface="Calibri"/>
              <a:cs typeface="Calibri"/>
            </a:endParaRPr>
          </a:p>
          <a:p>
            <a:pPr marL="299085" indent="-287020">
              <a:lnSpc>
                <a:spcPct val="100000"/>
              </a:lnSpc>
              <a:buChar char="-"/>
              <a:tabLst>
                <a:tab pos="299085" algn="l"/>
                <a:tab pos="299720" algn="l"/>
              </a:tabLst>
            </a:pPr>
            <a:r>
              <a:rPr lang="de-DE" sz="1800" spc="-10" dirty="0" err="1">
                <a:latin typeface="Calibri"/>
                <a:cs typeface="Calibri"/>
              </a:rPr>
              <a:t>Formations</a:t>
            </a:r>
            <a:r>
              <a:rPr lang="de-DE" sz="1800" spc="-10" dirty="0">
                <a:latin typeface="Calibri"/>
                <a:cs typeface="Calibri"/>
              </a:rPr>
              <a:t> </a:t>
            </a:r>
            <a:r>
              <a:rPr lang="de-DE" sz="1800" spc="-10" dirty="0" err="1">
                <a:latin typeface="Calibri"/>
                <a:cs typeface="Calibri"/>
              </a:rPr>
              <a:t>d‘animateurs</a:t>
            </a:r>
            <a:endParaRPr lang="de-DE" sz="1800" dirty="0">
              <a:latin typeface="Calibri"/>
              <a:cs typeface="Calibri"/>
            </a:endParaRPr>
          </a:p>
          <a:p>
            <a:pPr marL="12700">
              <a:lnSpc>
                <a:spcPct val="100000"/>
              </a:lnSpc>
              <a:spcBef>
                <a:spcPts val="1200"/>
              </a:spcBef>
            </a:pPr>
            <a:r>
              <a:rPr lang="de-DE" sz="1800" b="1" spc="-10" dirty="0" err="1">
                <a:latin typeface="Calibri"/>
                <a:cs typeface="Calibri"/>
              </a:rPr>
              <a:t>Prêt</a:t>
            </a:r>
            <a:r>
              <a:rPr lang="de-DE" sz="1800" b="1" spc="-10" dirty="0">
                <a:latin typeface="Calibri"/>
                <a:cs typeface="Calibri"/>
              </a:rPr>
              <a:t> de </a:t>
            </a:r>
            <a:r>
              <a:rPr lang="de-DE" sz="1800" b="1" spc="-10" dirty="0" err="1">
                <a:latin typeface="Calibri"/>
                <a:cs typeface="Calibri"/>
              </a:rPr>
              <a:t>matériel</a:t>
            </a:r>
            <a:endParaRPr sz="1800" dirty="0">
              <a:latin typeface="Calibri"/>
              <a:cs typeface="Calibri"/>
            </a:endParaRPr>
          </a:p>
          <a:p>
            <a:pPr marL="299085" indent="-287020">
              <a:lnSpc>
                <a:spcPct val="100000"/>
              </a:lnSpc>
              <a:buChar char="-"/>
              <a:tabLst>
                <a:tab pos="299085" algn="l"/>
                <a:tab pos="299720" algn="l"/>
              </a:tabLst>
            </a:pPr>
            <a:r>
              <a:rPr lang="de-DE" dirty="0" err="1">
                <a:latin typeface="Calibri"/>
                <a:cs typeface="Calibri"/>
              </a:rPr>
              <a:t>c</a:t>
            </a:r>
            <a:r>
              <a:rPr lang="de-DE" sz="1800" dirty="0" err="1">
                <a:latin typeface="Calibri"/>
                <a:cs typeface="Calibri"/>
              </a:rPr>
              <a:t>hâteaux</a:t>
            </a:r>
            <a:r>
              <a:rPr lang="de-DE" sz="1800" dirty="0">
                <a:latin typeface="Calibri"/>
                <a:cs typeface="Calibri"/>
              </a:rPr>
              <a:t> </a:t>
            </a:r>
            <a:r>
              <a:rPr lang="de-DE" sz="1800" dirty="0" err="1">
                <a:latin typeface="Calibri"/>
                <a:cs typeface="Calibri"/>
              </a:rPr>
              <a:t>gonflables</a:t>
            </a:r>
            <a:r>
              <a:rPr sz="1800" dirty="0">
                <a:latin typeface="Calibri"/>
                <a:cs typeface="Calibri"/>
              </a:rPr>
              <a:t>/</a:t>
            </a:r>
            <a:r>
              <a:rPr sz="1800" spc="-70" dirty="0">
                <a:latin typeface="Calibri"/>
                <a:cs typeface="Calibri"/>
              </a:rPr>
              <a:t> </a:t>
            </a:r>
            <a:r>
              <a:rPr lang="de-DE" sz="1800" spc="-10" dirty="0" err="1">
                <a:latin typeface="Calibri"/>
                <a:cs typeface="Calibri"/>
              </a:rPr>
              <a:t>Véhicule</a:t>
            </a:r>
            <a:r>
              <a:rPr lang="de-DE" sz="1800" spc="-10" dirty="0">
                <a:latin typeface="Calibri"/>
                <a:cs typeface="Calibri"/>
              </a:rPr>
              <a:t> à </a:t>
            </a:r>
            <a:r>
              <a:rPr lang="de-DE" sz="1800" spc="-10" dirty="0" err="1">
                <a:latin typeface="Calibri"/>
                <a:cs typeface="Calibri"/>
              </a:rPr>
              <a:t>jeux</a:t>
            </a:r>
            <a:endParaRPr sz="1800" dirty="0">
              <a:latin typeface="Calibri"/>
              <a:cs typeface="Calibri"/>
            </a:endParaRPr>
          </a:p>
          <a:p>
            <a:pPr marL="299085" indent="-287020">
              <a:lnSpc>
                <a:spcPct val="100000"/>
              </a:lnSpc>
              <a:buChar char="-"/>
              <a:tabLst>
                <a:tab pos="299085" algn="l"/>
                <a:tab pos="299720" algn="l"/>
              </a:tabLst>
            </a:pPr>
            <a:r>
              <a:rPr lang="de-DE" spc="-10" dirty="0">
                <a:latin typeface="Calibri"/>
                <a:cs typeface="Calibri"/>
              </a:rPr>
              <a:t>mini </a:t>
            </a:r>
            <a:r>
              <a:rPr lang="de-DE" spc="-10" dirty="0" err="1">
                <a:latin typeface="Calibri"/>
                <a:cs typeface="Calibri"/>
              </a:rPr>
              <a:t>bus</a:t>
            </a:r>
            <a:endParaRPr sz="1800" dirty="0">
              <a:latin typeface="Calibri"/>
              <a:cs typeface="Calibri"/>
            </a:endParaRPr>
          </a:p>
          <a:p>
            <a:pPr marL="299085" indent="-287020">
              <a:lnSpc>
                <a:spcPct val="100000"/>
              </a:lnSpc>
              <a:spcBef>
                <a:spcPts val="5"/>
              </a:spcBef>
              <a:buChar char="-"/>
              <a:tabLst>
                <a:tab pos="299085" algn="l"/>
                <a:tab pos="299720" algn="l"/>
              </a:tabLst>
            </a:pPr>
            <a:r>
              <a:rPr lang="de-DE" spc="-10" dirty="0" err="1">
                <a:latin typeface="Calibri"/>
                <a:cs typeface="Calibri"/>
              </a:rPr>
              <a:t>t</a:t>
            </a:r>
            <a:r>
              <a:rPr lang="de-DE" sz="1800" spc="-10" dirty="0" err="1">
                <a:latin typeface="Calibri"/>
                <a:cs typeface="Calibri"/>
              </a:rPr>
              <a:t>entes-cuisines</a:t>
            </a:r>
            <a:endParaRPr sz="1800" dirty="0">
              <a:latin typeface="Calibri"/>
              <a:cs typeface="Calibri"/>
            </a:endParaRPr>
          </a:p>
          <a:p>
            <a:pPr marL="299085" indent="-287020">
              <a:lnSpc>
                <a:spcPct val="100000"/>
              </a:lnSpc>
              <a:buChar char="-"/>
              <a:tabLst>
                <a:tab pos="299085" algn="l"/>
                <a:tab pos="299720" algn="l"/>
              </a:tabLst>
            </a:pPr>
            <a:r>
              <a:rPr lang="de-DE" spc="-20" dirty="0">
                <a:latin typeface="Calibri"/>
                <a:cs typeface="Calibri"/>
              </a:rPr>
              <a:t>et </a:t>
            </a:r>
            <a:r>
              <a:rPr lang="de-DE" spc="-20" dirty="0" err="1">
                <a:latin typeface="Calibri"/>
                <a:cs typeface="Calibri"/>
              </a:rPr>
              <a:t>beaucoup</a:t>
            </a:r>
            <a:r>
              <a:rPr lang="de-DE" spc="-20" dirty="0">
                <a:latin typeface="Calibri"/>
                <a:cs typeface="Calibri"/>
              </a:rPr>
              <a:t> </a:t>
            </a:r>
            <a:r>
              <a:rPr lang="de-DE" spc="-20" dirty="0" err="1">
                <a:latin typeface="Calibri"/>
                <a:cs typeface="Calibri"/>
              </a:rPr>
              <a:t>d‘autres</a:t>
            </a:r>
            <a:r>
              <a:rPr lang="de-DE" spc="-20" dirty="0">
                <a:latin typeface="Calibri"/>
                <a:cs typeface="Calibri"/>
              </a:rPr>
              <a:t> </a:t>
            </a:r>
            <a:r>
              <a:rPr lang="de-DE" spc="-20" dirty="0" err="1">
                <a:latin typeface="Calibri"/>
                <a:cs typeface="Calibri"/>
              </a:rPr>
              <a:t>équipements</a:t>
            </a:r>
            <a:endParaRPr sz="1800" dirty="0">
              <a:latin typeface="Calibri"/>
              <a:cs typeface="Calibri"/>
            </a:endParaRPr>
          </a:p>
          <a:p>
            <a:pPr marL="12700">
              <a:lnSpc>
                <a:spcPct val="100000"/>
              </a:lnSpc>
              <a:spcBef>
                <a:spcPts val="1195"/>
              </a:spcBef>
            </a:pPr>
            <a:r>
              <a:rPr lang="de-DE" sz="1800" b="1" spc="-10" dirty="0" err="1">
                <a:latin typeface="Calibri"/>
                <a:cs typeface="Calibri"/>
              </a:rPr>
              <a:t>Rencontre</a:t>
            </a:r>
            <a:r>
              <a:rPr lang="de-DE" sz="1800" b="1" spc="-10" dirty="0">
                <a:latin typeface="Calibri"/>
                <a:cs typeface="Calibri"/>
              </a:rPr>
              <a:t> internationale de </a:t>
            </a:r>
            <a:r>
              <a:rPr lang="de-DE" sz="1800" b="1" spc="-10" dirty="0" err="1">
                <a:latin typeface="Calibri"/>
                <a:cs typeface="Calibri"/>
              </a:rPr>
              <a:t>jeunes</a:t>
            </a:r>
            <a:endParaRPr sz="18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788</Words>
  <Application>Microsoft Office PowerPoint</Application>
  <PresentationFormat>Breitbild</PresentationFormat>
  <Paragraphs>123</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Times New Roman</vt:lpstr>
      <vt:lpstr>Verdana</vt:lpstr>
      <vt:lpstr>Office Theme</vt:lpstr>
      <vt:lpstr>PowerPoint-Präsentation</vt:lpstr>
      <vt:lpstr>Localisation du district de Bad Kissingen</vt:lpstr>
      <vt:lpstr>Localisation du travail de jeunesse dans le district de Bad Kissingen</vt:lpstr>
      <vt:lpstr>26 associations de jeunesse avec groupes locaux dans le district KG</vt:lpstr>
      <vt:lpstr>Conseil de coordination des fédérations de jeunesse à l’échelon intercommunal de Bad Kissingen  Assemblée générale</vt:lpstr>
      <vt:lpstr>Tâches du travail de jeunesse à l‘échelle communale</vt:lpstr>
      <vt:lpstr>Tâches du travail de jeunesse à l‘échelle communale – Protection des mineurs</vt:lpstr>
      <vt:lpstr>Tâches du Conseil de coordination des fédérations de jeunesse intercommunalesConseil de coordination des fédérations de jeunesse à l’échelon intercommunal Conseil de coordination des fédérations de jeunesse à l’échelon intercommunal Conseil de coordination des fédérations de jeunesse à l’échelon intercommunal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Mueller Melanie</dc:creator>
  <cp:lastModifiedBy>Alice Heller</cp:lastModifiedBy>
  <cp:revision>13</cp:revision>
  <cp:lastPrinted>2022-04-22T08:57:33Z</cp:lastPrinted>
  <dcterms:created xsi:type="dcterms:W3CDTF">2022-04-20T07:50:43Z</dcterms:created>
  <dcterms:modified xsi:type="dcterms:W3CDTF">2022-04-22T09:00:54Z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2022-04-20T00:00:00Z</vt:filetime>
  </property>
  <property fmtid="{D5CDD505-2E9C-101B-9397-08002B2CF9AE}" pid="3" name="Creator">
    <vt:lpwstr>Microsoft® PowerPoint® 2019</vt:lpwstr>
  </property>
  <property fmtid="{D5CDD505-2E9C-101B-9397-08002B2CF9AE}" pid="4" name="LastSaved">
    <vt:filetime>2022-04-20T00:00:00Z</vt:filetime>
  </property>
</Properties>
</file>