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257" r:id="rId2"/>
    <p:sldId id="266" r:id="rId3"/>
    <p:sldId id="267" r:id="rId4"/>
    <p:sldId id="287" r:id="rId5"/>
    <p:sldId id="280" r:id="rId6"/>
    <p:sldId id="265" r:id="rId7"/>
    <p:sldId id="268" r:id="rId8"/>
    <p:sldId id="278" r:id="rId9"/>
    <p:sldId id="283" r:id="rId10"/>
    <p:sldId id="285" r:id="rId11"/>
    <p:sldId id="270" r:id="rId12"/>
    <p:sldId id="274" r:id="rId13"/>
    <p:sldId id="275" r:id="rId14"/>
    <p:sldId id="276" r:id="rId15"/>
    <p:sldId id="277" r:id="rId16"/>
    <p:sldId id="286" r:id="rId17"/>
    <p:sldId id="288" r:id="rId18"/>
    <p:sldId id="281" r:id="rId19"/>
  </p:sldIdLst>
  <p:sldSz cx="12192000" cy="6858000"/>
  <p:notesSz cx="6858000" cy="9144000"/>
  <p:embeddedFontLst>
    <p:embeddedFont>
      <p:font typeface="Corbel" panose="020B0503020204020204" pitchFamily="34" charset="0"/>
      <p:regular r:id="rId21"/>
      <p:bold r:id="rId22"/>
      <p:italic r:id="rId23"/>
      <p:boldItalic r:id="rId24"/>
    </p:embeddedFont>
    <p:embeddedFont>
      <p:font typeface="Fira Sans" panose="020B0503050000020004" pitchFamily="34" charset="0"/>
      <p:regular r:id="rId25"/>
      <p:bold r:id="rId26"/>
      <p:italic r:id="rId27"/>
      <p:boldItalic r:id="rId28"/>
    </p:embeddedFont>
    <p:embeddedFont>
      <p:font typeface="Fira Sans SemiBold" panose="020B0603050000020004" pitchFamily="34" charset="0"/>
      <p:bold r:id="rId29"/>
      <p:boldItalic r:id="rId30"/>
    </p:embeddedFont>
    <p:embeddedFont>
      <p:font typeface="Tape Typo V1" pitchFamily="50" charset="0"/>
      <p:regular r:id="rId31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66CC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077E98-A54B-48FD-9887-0061265683C0}" v="80" dt="2024-02-05T16:21:56.867"/>
  </p1510:revLst>
</p1510:revInfo>
</file>

<file path=ppt/tableStyles.xml><?xml version="1.0" encoding="utf-8"?>
<a:tblStyleLst xmlns:a="http://schemas.openxmlformats.org/drawingml/2006/main" def="{72833802-FEF1-4C79-8D5D-14CF1EAF98D9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Helle Formatvorlage 2 - Akz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474" y="10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aktikum" userId="242f742e-05b2-420a-a870-24a931edbd44" providerId="ADAL" clId="{9F077E98-A54B-48FD-9887-0061265683C0}"/>
    <pc:docChg chg="undo custSel addSld delSld modSld">
      <pc:chgData name="Praktikum" userId="242f742e-05b2-420a-a870-24a931edbd44" providerId="ADAL" clId="{9F077E98-A54B-48FD-9887-0061265683C0}" dt="2024-02-05T16:21:58.886" v="93" actId="47"/>
      <pc:docMkLst>
        <pc:docMk/>
      </pc:docMkLst>
      <pc:sldChg chg="addSp delSp modSp mod modShow">
        <pc:chgData name="Praktikum" userId="242f742e-05b2-420a-a870-24a931edbd44" providerId="ADAL" clId="{9F077E98-A54B-48FD-9887-0061265683C0}" dt="2024-02-05T16:21:11.222" v="85" actId="729"/>
        <pc:sldMkLst>
          <pc:docMk/>
          <pc:sldMk cId="132528999" sldId="272"/>
        </pc:sldMkLst>
        <pc:graphicFrameChg chg="mod">
          <ac:chgData name="Praktikum" userId="242f742e-05b2-420a-a870-24a931edbd44" providerId="ADAL" clId="{9F077E98-A54B-48FD-9887-0061265683C0}" dt="2024-02-05T16:14:27.333" v="7"/>
          <ac:graphicFrameMkLst>
            <pc:docMk/>
            <pc:sldMk cId="132528999" sldId="272"/>
            <ac:graphicFrameMk id="7" creationId="{0A306081-348C-C3A4-15D6-2E7AC28E293A}"/>
          </ac:graphicFrameMkLst>
        </pc:graphicFrameChg>
        <pc:picChg chg="add del mod">
          <ac:chgData name="Praktikum" userId="242f742e-05b2-420a-a870-24a931edbd44" providerId="ADAL" clId="{9F077E98-A54B-48FD-9887-0061265683C0}" dt="2024-02-05T16:14:35.056" v="9" actId="478"/>
          <ac:picMkLst>
            <pc:docMk/>
            <pc:sldMk cId="132528999" sldId="272"/>
            <ac:picMk id="8" creationId="{1B1EAC3F-CA72-F2EC-DDC1-DE9B88923713}"/>
          </ac:picMkLst>
        </pc:picChg>
        <pc:picChg chg="add del mod">
          <ac:chgData name="Praktikum" userId="242f742e-05b2-420a-a870-24a931edbd44" providerId="ADAL" clId="{9F077E98-A54B-48FD-9887-0061265683C0}" dt="2024-02-05T16:14:42.498" v="11" actId="478"/>
          <ac:picMkLst>
            <pc:docMk/>
            <pc:sldMk cId="132528999" sldId="272"/>
            <ac:picMk id="9" creationId="{B1EC0D5F-E210-CDB4-A9F4-B5B5B8E83767}"/>
          </ac:picMkLst>
        </pc:picChg>
      </pc:sldChg>
      <pc:sldChg chg="del">
        <pc:chgData name="Praktikum" userId="242f742e-05b2-420a-a870-24a931edbd44" providerId="ADAL" clId="{9F077E98-A54B-48FD-9887-0061265683C0}" dt="2024-02-05T16:21:05.933" v="84" actId="47"/>
        <pc:sldMkLst>
          <pc:docMk/>
          <pc:sldMk cId="3573632163" sldId="273"/>
        </pc:sldMkLst>
      </pc:sldChg>
      <pc:sldChg chg="modSp mod">
        <pc:chgData name="Praktikum" userId="242f742e-05b2-420a-a870-24a931edbd44" providerId="ADAL" clId="{9F077E98-A54B-48FD-9887-0061265683C0}" dt="2024-02-05T16:12:00.402" v="0" actId="313"/>
        <pc:sldMkLst>
          <pc:docMk/>
          <pc:sldMk cId="2809071891" sldId="276"/>
        </pc:sldMkLst>
        <pc:spChg chg="mod">
          <ac:chgData name="Praktikum" userId="242f742e-05b2-420a-a870-24a931edbd44" providerId="ADAL" clId="{9F077E98-A54B-48FD-9887-0061265683C0}" dt="2024-02-05T16:12:00.402" v="0" actId="313"/>
          <ac:spMkLst>
            <pc:docMk/>
            <pc:sldMk cId="2809071891" sldId="276"/>
            <ac:spMk id="3" creationId="{BA3587DD-B29E-A6B2-A4FA-F80ED710D807}"/>
          </ac:spMkLst>
        </pc:spChg>
      </pc:sldChg>
      <pc:sldChg chg="addSp delSp modSp add del mod">
        <pc:chgData name="Praktikum" userId="242f742e-05b2-420a-a870-24a931edbd44" providerId="ADAL" clId="{9F077E98-A54B-48FD-9887-0061265683C0}" dt="2024-02-05T16:20:26.710" v="75" actId="47"/>
        <pc:sldMkLst>
          <pc:docMk/>
          <pc:sldMk cId="3256908235" sldId="282"/>
        </pc:sldMkLst>
        <pc:spChg chg="add del mod">
          <ac:chgData name="Praktikum" userId="242f742e-05b2-420a-a870-24a931edbd44" providerId="ADAL" clId="{9F077E98-A54B-48FD-9887-0061265683C0}" dt="2024-02-05T16:16:57.217" v="36" actId="478"/>
          <ac:spMkLst>
            <pc:docMk/>
            <pc:sldMk cId="3256908235" sldId="282"/>
            <ac:spMk id="14" creationId="{E2CDD608-8CDE-9972-17E1-6FDA02DC8C48}"/>
          </ac:spMkLst>
        </pc:spChg>
        <pc:graphicFrameChg chg="add del mod">
          <ac:chgData name="Praktikum" userId="242f742e-05b2-420a-a870-24a931edbd44" providerId="ADAL" clId="{9F077E98-A54B-48FD-9887-0061265683C0}" dt="2024-02-05T16:19:51.375" v="66"/>
          <ac:graphicFrameMkLst>
            <pc:docMk/>
            <pc:sldMk cId="3256908235" sldId="282"/>
            <ac:graphicFrameMk id="7" creationId="{0A306081-348C-C3A4-15D6-2E7AC28E293A}"/>
          </ac:graphicFrameMkLst>
        </pc:graphicFrameChg>
        <pc:picChg chg="add del mod">
          <ac:chgData name="Praktikum" userId="242f742e-05b2-420a-a870-24a931edbd44" providerId="ADAL" clId="{9F077E98-A54B-48FD-9887-0061265683C0}" dt="2024-02-05T16:15:20.219" v="17" actId="478"/>
          <ac:picMkLst>
            <pc:docMk/>
            <pc:sldMk cId="3256908235" sldId="282"/>
            <ac:picMk id="8" creationId="{3804F0CF-5C4F-5A3D-6BF7-F734996CAD87}"/>
          </ac:picMkLst>
        </pc:picChg>
        <pc:picChg chg="add del mod">
          <ac:chgData name="Praktikum" userId="242f742e-05b2-420a-a870-24a931edbd44" providerId="ADAL" clId="{9F077E98-A54B-48FD-9887-0061265683C0}" dt="2024-02-05T16:16:04.514" v="25" actId="478"/>
          <ac:picMkLst>
            <pc:docMk/>
            <pc:sldMk cId="3256908235" sldId="282"/>
            <ac:picMk id="10" creationId="{7C40B23D-04DC-2C42-FB97-4BE834C32CF1}"/>
          </ac:picMkLst>
        </pc:picChg>
        <pc:picChg chg="add del mod">
          <ac:chgData name="Praktikum" userId="242f742e-05b2-420a-a870-24a931edbd44" providerId="ADAL" clId="{9F077E98-A54B-48FD-9887-0061265683C0}" dt="2024-02-05T16:16:39.165" v="32" actId="478"/>
          <ac:picMkLst>
            <pc:docMk/>
            <pc:sldMk cId="3256908235" sldId="282"/>
            <ac:picMk id="12" creationId="{172312FA-EAE7-F34A-0102-1D2627D8500E}"/>
          </ac:picMkLst>
        </pc:picChg>
        <pc:picChg chg="add mod">
          <ac:chgData name="Praktikum" userId="242f742e-05b2-420a-a870-24a931edbd44" providerId="ADAL" clId="{9F077E98-A54B-48FD-9887-0061265683C0}" dt="2024-02-05T16:19:21.678" v="62" actId="931"/>
          <ac:picMkLst>
            <pc:docMk/>
            <pc:sldMk cId="3256908235" sldId="282"/>
            <ac:picMk id="16" creationId="{7CFC0527-E2DB-3DE7-FC7F-D3FE2BADAC5F}"/>
          </ac:picMkLst>
        </pc:picChg>
      </pc:sldChg>
      <pc:sldChg chg="modSp add">
        <pc:chgData name="Praktikum" userId="242f742e-05b2-420a-a870-24a931edbd44" providerId="ADAL" clId="{9F077E98-A54B-48FD-9887-0061265683C0}" dt="2024-02-05T16:21:39.684" v="90"/>
        <pc:sldMkLst>
          <pc:docMk/>
          <pc:sldMk cId="722396829" sldId="283"/>
        </pc:sldMkLst>
        <pc:graphicFrameChg chg="mod">
          <ac:chgData name="Praktikum" userId="242f742e-05b2-420a-a870-24a931edbd44" providerId="ADAL" clId="{9F077E98-A54B-48FD-9887-0061265683C0}" dt="2024-02-05T16:21:39.684" v="90"/>
          <ac:graphicFrameMkLst>
            <pc:docMk/>
            <pc:sldMk cId="722396829" sldId="283"/>
            <ac:graphicFrameMk id="7" creationId="{0A306081-348C-C3A4-15D6-2E7AC28E293A}"/>
          </ac:graphicFrameMkLst>
        </pc:graphicFrameChg>
      </pc:sldChg>
      <pc:sldChg chg="addSp modSp add del mod">
        <pc:chgData name="Praktikum" userId="242f742e-05b2-420a-a870-24a931edbd44" providerId="ADAL" clId="{9F077E98-A54B-48FD-9887-0061265683C0}" dt="2024-02-05T16:21:58.886" v="93" actId="47"/>
        <pc:sldMkLst>
          <pc:docMk/>
          <pc:sldMk cId="910187121" sldId="284"/>
        </pc:sldMkLst>
        <pc:spChg chg="add mod">
          <ac:chgData name="Praktikum" userId="242f742e-05b2-420a-a870-24a931edbd44" providerId="ADAL" clId="{9F077E98-A54B-48FD-9887-0061265683C0}" dt="2024-02-05T16:21:03.401" v="83" actId="1076"/>
          <ac:spMkLst>
            <pc:docMk/>
            <pc:sldMk cId="910187121" sldId="284"/>
            <ac:spMk id="3" creationId="{30D6601F-2367-B18B-7FF5-4C7D72A9079B}"/>
          </ac:spMkLst>
        </pc:spChg>
        <pc:graphicFrameChg chg="mod">
          <ac:chgData name="Praktikum" userId="242f742e-05b2-420a-a870-24a931edbd44" providerId="ADAL" clId="{9F077E98-A54B-48FD-9887-0061265683C0}" dt="2024-02-05T16:21:20.681" v="87"/>
          <ac:graphicFrameMkLst>
            <pc:docMk/>
            <pc:sldMk cId="910187121" sldId="284"/>
            <ac:graphicFrameMk id="7" creationId="{0A306081-348C-C3A4-15D6-2E7AC28E293A}"/>
          </ac:graphicFrameMkLst>
        </pc:graphicFrameChg>
      </pc:sldChg>
      <pc:sldChg chg="addSp modSp add">
        <pc:chgData name="Praktikum" userId="242f742e-05b2-420a-a870-24a931edbd44" providerId="ADAL" clId="{9F077E98-A54B-48FD-9887-0061265683C0}" dt="2024-02-05T16:21:56.867" v="92"/>
        <pc:sldMkLst>
          <pc:docMk/>
          <pc:sldMk cId="7228047" sldId="285"/>
        </pc:sldMkLst>
        <pc:spChg chg="add mod">
          <ac:chgData name="Praktikum" userId="242f742e-05b2-420a-a870-24a931edbd44" providerId="ADAL" clId="{9F077E98-A54B-48FD-9887-0061265683C0}" dt="2024-02-05T16:21:56.867" v="92"/>
          <ac:spMkLst>
            <pc:docMk/>
            <pc:sldMk cId="7228047" sldId="285"/>
            <ac:spMk id="3" creationId="{F006D180-3FA0-D3A1-00FD-478CFFB7D38A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BA01BB-2BFC-47BE-A4F4-08BC566AB0F0}" type="doc">
      <dgm:prSet loTypeId="urn:microsoft.com/office/officeart/2005/8/layout/hProcess10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de-DE"/>
        </a:p>
      </dgm:t>
    </dgm:pt>
    <dgm:pt modelId="{6490281F-F5E4-40D4-B907-C716FFCB8FE2}">
      <dgm:prSet phldrT="[Text]"/>
      <dgm:spPr/>
      <dgm:t>
        <a:bodyPr/>
        <a:lstStyle/>
        <a:p>
          <a:r>
            <a:rPr lang="de-DE" b="1" dirty="0"/>
            <a:t>Raum</a:t>
          </a:r>
        </a:p>
      </dgm:t>
    </dgm:pt>
    <dgm:pt modelId="{AA96D264-C6E9-4C6C-8DFC-23292A0DBB8F}" type="parTrans" cxnId="{B0731FE0-94EF-475B-9918-FEF62F69EED1}">
      <dgm:prSet/>
      <dgm:spPr/>
      <dgm:t>
        <a:bodyPr/>
        <a:lstStyle/>
        <a:p>
          <a:endParaRPr lang="de-DE"/>
        </a:p>
      </dgm:t>
    </dgm:pt>
    <dgm:pt modelId="{7BF32DE7-127E-4080-99E3-EC21192F2EDB}" type="sibTrans" cxnId="{B0731FE0-94EF-475B-9918-FEF62F69EED1}">
      <dgm:prSet/>
      <dgm:spPr/>
      <dgm:t>
        <a:bodyPr/>
        <a:lstStyle/>
        <a:p>
          <a:endParaRPr lang="de-DE"/>
        </a:p>
      </dgm:t>
    </dgm:pt>
    <dgm:pt modelId="{E5E4C8EE-BE94-46D3-A01D-8102F5E48E51}">
      <dgm:prSet phldrT="[Text]"/>
      <dgm:spPr/>
      <dgm:t>
        <a:bodyPr/>
        <a:lstStyle/>
        <a:p>
          <a:r>
            <a:rPr lang="de-DE" b="1" dirty="0"/>
            <a:t>Objekte</a:t>
          </a:r>
        </a:p>
      </dgm:t>
    </dgm:pt>
    <dgm:pt modelId="{08C353AC-E6CD-4BDC-A37E-CFDA1A69EB46}" type="parTrans" cxnId="{A4E8CE91-A9F5-45D4-811D-17F50E08EBDC}">
      <dgm:prSet/>
      <dgm:spPr/>
      <dgm:t>
        <a:bodyPr/>
        <a:lstStyle/>
        <a:p>
          <a:endParaRPr lang="de-DE"/>
        </a:p>
      </dgm:t>
    </dgm:pt>
    <dgm:pt modelId="{DB813EE9-084A-4A41-AFAA-16B131A2314E}" type="sibTrans" cxnId="{A4E8CE91-A9F5-45D4-811D-17F50E08EBDC}">
      <dgm:prSet/>
      <dgm:spPr/>
      <dgm:t>
        <a:bodyPr/>
        <a:lstStyle/>
        <a:p>
          <a:endParaRPr lang="de-DE"/>
        </a:p>
      </dgm:t>
    </dgm:pt>
    <dgm:pt modelId="{D62B3F9E-8529-49A1-BC53-6FA1BCE09644}">
      <dgm:prSet phldrT="[Text]"/>
      <dgm:spPr/>
      <dgm:t>
        <a:bodyPr/>
        <a:lstStyle/>
        <a:p>
          <a:r>
            <a:rPr lang="de-DE" dirty="0"/>
            <a:t>Figuren</a:t>
          </a:r>
        </a:p>
      </dgm:t>
    </dgm:pt>
    <dgm:pt modelId="{1F049433-5FE6-4B52-94FD-A71126F920B5}" type="parTrans" cxnId="{C84BB2B2-592C-4B77-A4D7-F450CCA26B84}">
      <dgm:prSet/>
      <dgm:spPr/>
      <dgm:t>
        <a:bodyPr/>
        <a:lstStyle/>
        <a:p>
          <a:endParaRPr lang="de-DE"/>
        </a:p>
      </dgm:t>
    </dgm:pt>
    <dgm:pt modelId="{8459FEC3-E2A8-4D87-9147-4A9AFF2762E0}" type="sibTrans" cxnId="{C84BB2B2-592C-4B77-A4D7-F450CCA26B84}">
      <dgm:prSet/>
      <dgm:spPr/>
      <dgm:t>
        <a:bodyPr/>
        <a:lstStyle/>
        <a:p>
          <a:endParaRPr lang="de-DE"/>
        </a:p>
      </dgm:t>
    </dgm:pt>
    <dgm:pt modelId="{54D3121E-E81D-44A0-92E9-67B09881A326}">
      <dgm:prSet phldrT="[Text]"/>
      <dgm:spPr/>
      <dgm:t>
        <a:bodyPr/>
        <a:lstStyle/>
        <a:p>
          <a:r>
            <a:rPr lang="de-DE" dirty="0"/>
            <a:t>Dinge</a:t>
          </a:r>
        </a:p>
      </dgm:t>
    </dgm:pt>
    <dgm:pt modelId="{F93FDD08-FD23-4503-8913-A404F561189B}" type="parTrans" cxnId="{3622DFED-3904-477B-9ABF-A755BC7D7950}">
      <dgm:prSet/>
      <dgm:spPr/>
      <dgm:t>
        <a:bodyPr/>
        <a:lstStyle/>
        <a:p>
          <a:endParaRPr lang="de-DE"/>
        </a:p>
      </dgm:t>
    </dgm:pt>
    <dgm:pt modelId="{4B5E94F1-2F26-42BA-8C58-56149EE83028}" type="sibTrans" cxnId="{3622DFED-3904-477B-9ABF-A755BC7D7950}">
      <dgm:prSet/>
      <dgm:spPr/>
      <dgm:t>
        <a:bodyPr/>
        <a:lstStyle/>
        <a:p>
          <a:endParaRPr lang="de-DE"/>
        </a:p>
      </dgm:t>
    </dgm:pt>
    <dgm:pt modelId="{62B05722-20C1-4F23-BB16-1BD268DBA422}">
      <dgm:prSet phldrT="[Text]"/>
      <dgm:spPr/>
      <dgm:t>
        <a:bodyPr/>
        <a:lstStyle/>
        <a:p>
          <a:r>
            <a:rPr lang="de-DE" b="1" dirty="0"/>
            <a:t>Text</a:t>
          </a:r>
        </a:p>
      </dgm:t>
    </dgm:pt>
    <dgm:pt modelId="{D77FC237-6E18-4B85-BEA6-CAF32C2D76C8}" type="parTrans" cxnId="{AAAA849C-E19C-4FCE-97C9-7B41A71B2825}">
      <dgm:prSet/>
      <dgm:spPr/>
      <dgm:t>
        <a:bodyPr/>
        <a:lstStyle/>
        <a:p>
          <a:endParaRPr lang="de-DE"/>
        </a:p>
      </dgm:t>
    </dgm:pt>
    <dgm:pt modelId="{CC6579B8-B665-496D-B81D-B5E1A00E207A}" type="sibTrans" cxnId="{AAAA849C-E19C-4FCE-97C9-7B41A71B2825}">
      <dgm:prSet/>
      <dgm:spPr>
        <a:solidFill>
          <a:srgbClr val="FF00FF"/>
        </a:solidFill>
      </dgm:spPr>
      <dgm:t>
        <a:bodyPr/>
        <a:lstStyle/>
        <a:p>
          <a:endParaRPr lang="de-DE"/>
        </a:p>
      </dgm:t>
    </dgm:pt>
    <dgm:pt modelId="{9329DD81-DC7A-43B4-8615-718BA662028D}">
      <dgm:prSet/>
      <dgm:spPr>
        <a:solidFill>
          <a:srgbClr val="FF00FF"/>
        </a:solidFill>
      </dgm:spPr>
      <dgm:t>
        <a:bodyPr/>
        <a:lstStyle/>
        <a:p>
          <a:r>
            <a:rPr lang="de-DE" b="1" dirty="0"/>
            <a:t>Animation</a:t>
          </a:r>
        </a:p>
      </dgm:t>
    </dgm:pt>
    <dgm:pt modelId="{7ADFBC2E-8311-4189-A96C-D649F7CFA1AF}" type="parTrans" cxnId="{FAB75828-55AB-4DBF-90C1-C512C0FFA2AD}">
      <dgm:prSet/>
      <dgm:spPr/>
      <dgm:t>
        <a:bodyPr/>
        <a:lstStyle/>
        <a:p>
          <a:endParaRPr lang="de-DE"/>
        </a:p>
      </dgm:t>
    </dgm:pt>
    <dgm:pt modelId="{9205F076-363F-4C2D-AFEF-74D504E9636C}" type="sibTrans" cxnId="{FAB75828-55AB-4DBF-90C1-C512C0FFA2AD}">
      <dgm:prSet/>
      <dgm:spPr/>
      <dgm:t>
        <a:bodyPr/>
        <a:lstStyle/>
        <a:p>
          <a:endParaRPr lang="de-DE"/>
        </a:p>
      </dgm:t>
    </dgm:pt>
    <dgm:pt modelId="{7EE813EE-6ED1-4E65-A9D5-3BFAA46F7EF3}">
      <dgm:prSet phldrT="[Text]"/>
      <dgm:spPr/>
      <dgm:t>
        <a:bodyPr/>
        <a:lstStyle/>
        <a:p>
          <a:r>
            <a:rPr lang="de-DE" dirty="0"/>
            <a:t>leere Fläche</a:t>
          </a:r>
        </a:p>
      </dgm:t>
    </dgm:pt>
    <dgm:pt modelId="{129E4116-912F-4EB3-8C44-877136B91B4D}" type="sibTrans" cxnId="{CF263020-E91B-4103-86F8-12BB91DBA021}">
      <dgm:prSet/>
      <dgm:spPr/>
      <dgm:t>
        <a:bodyPr/>
        <a:lstStyle/>
        <a:p>
          <a:endParaRPr lang="de-DE"/>
        </a:p>
      </dgm:t>
    </dgm:pt>
    <dgm:pt modelId="{4719ADE9-6C26-47D8-B252-E8966205EAD4}" type="parTrans" cxnId="{CF263020-E91B-4103-86F8-12BB91DBA021}">
      <dgm:prSet/>
      <dgm:spPr/>
      <dgm:t>
        <a:bodyPr/>
        <a:lstStyle/>
        <a:p>
          <a:endParaRPr lang="de-DE"/>
        </a:p>
      </dgm:t>
    </dgm:pt>
    <dgm:pt modelId="{FC6E3918-F4BD-4F42-998E-15569CA809E1}">
      <dgm:prSet phldrT="[Text]"/>
      <dgm:spPr/>
      <dgm:t>
        <a:bodyPr/>
        <a:lstStyle/>
        <a:p>
          <a:r>
            <a:rPr lang="de-DE" dirty="0"/>
            <a:t>vorgefertigte Kulisse</a:t>
          </a:r>
        </a:p>
      </dgm:t>
    </dgm:pt>
    <dgm:pt modelId="{7B68BCEC-AB38-47C8-845D-587F353914BC}" type="sibTrans" cxnId="{E7C90EE4-C40B-4393-A553-C59D7957C24C}">
      <dgm:prSet/>
      <dgm:spPr/>
      <dgm:t>
        <a:bodyPr/>
        <a:lstStyle/>
        <a:p>
          <a:endParaRPr lang="de-DE"/>
        </a:p>
      </dgm:t>
    </dgm:pt>
    <dgm:pt modelId="{23EBB36E-E008-4BAB-8E7F-11963BFD673B}" type="parTrans" cxnId="{E7C90EE4-C40B-4393-A553-C59D7957C24C}">
      <dgm:prSet/>
      <dgm:spPr/>
      <dgm:t>
        <a:bodyPr/>
        <a:lstStyle/>
        <a:p>
          <a:endParaRPr lang="de-DE"/>
        </a:p>
      </dgm:t>
    </dgm:pt>
    <dgm:pt modelId="{8FB837FD-DFE0-4E00-ADF3-F233E4F2536E}">
      <dgm:prSet/>
      <dgm:spPr>
        <a:solidFill>
          <a:srgbClr val="FF00FF"/>
        </a:solidFill>
      </dgm:spPr>
      <dgm:t>
        <a:bodyPr/>
        <a:lstStyle/>
        <a:p>
          <a:r>
            <a:rPr lang="de-DE" dirty="0"/>
            <a:t>Erscheinungsbild</a:t>
          </a:r>
        </a:p>
      </dgm:t>
    </dgm:pt>
    <dgm:pt modelId="{3B13431B-6687-41F5-9D63-9C0DD3965AA5}" type="parTrans" cxnId="{DF855B22-1C2F-453B-85E4-B329BBC29932}">
      <dgm:prSet/>
      <dgm:spPr/>
      <dgm:t>
        <a:bodyPr/>
        <a:lstStyle/>
        <a:p>
          <a:endParaRPr lang="de-DE"/>
        </a:p>
      </dgm:t>
    </dgm:pt>
    <dgm:pt modelId="{1547D152-3136-419E-8A9A-DC419FC83FCA}" type="sibTrans" cxnId="{DF855B22-1C2F-453B-85E4-B329BBC29932}">
      <dgm:prSet/>
      <dgm:spPr/>
      <dgm:t>
        <a:bodyPr/>
        <a:lstStyle/>
        <a:p>
          <a:endParaRPr lang="de-DE"/>
        </a:p>
      </dgm:t>
    </dgm:pt>
    <dgm:pt modelId="{C002F187-7505-4DE6-B711-4E518AF76800}">
      <dgm:prSet phldrT="[Text]"/>
      <dgm:spPr/>
      <dgm:t>
        <a:bodyPr/>
        <a:lstStyle/>
        <a:p>
          <a:r>
            <a:rPr lang="de-DE" dirty="0"/>
            <a:t>Sprache</a:t>
          </a:r>
        </a:p>
      </dgm:t>
    </dgm:pt>
    <dgm:pt modelId="{3ED2CBA5-A4E6-4952-80AE-538DE650EA03}" type="sibTrans" cxnId="{08EAF03C-8DE7-4397-A1FE-38DB4B87CD19}">
      <dgm:prSet/>
      <dgm:spPr/>
      <dgm:t>
        <a:bodyPr/>
        <a:lstStyle/>
        <a:p>
          <a:endParaRPr lang="de-DE"/>
        </a:p>
      </dgm:t>
    </dgm:pt>
    <dgm:pt modelId="{80C7033D-B89F-4AEB-8DBD-3C89A650F01D}" type="parTrans" cxnId="{08EAF03C-8DE7-4397-A1FE-38DB4B87CD19}">
      <dgm:prSet/>
      <dgm:spPr/>
      <dgm:t>
        <a:bodyPr/>
        <a:lstStyle/>
        <a:p>
          <a:endParaRPr lang="de-DE"/>
        </a:p>
      </dgm:t>
    </dgm:pt>
    <dgm:pt modelId="{5E96D28A-7D91-4E5C-A7D8-CE1A89F077DE}">
      <dgm:prSet/>
      <dgm:spPr>
        <a:solidFill>
          <a:srgbClr val="FF00FF"/>
        </a:solidFill>
      </dgm:spPr>
      <dgm:t>
        <a:bodyPr/>
        <a:lstStyle/>
        <a:p>
          <a:r>
            <a:rPr lang="de-DE" dirty="0"/>
            <a:t>Aktion/ Bewegung</a:t>
          </a:r>
        </a:p>
      </dgm:t>
    </dgm:pt>
    <dgm:pt modelId="{22F74D40-986D-4158-B770-0A39B307EF07}" type="parTrans" cxnId="{773D252D-25E9-418B-B3D5-5F94C07F0643}">
      <dgm:prSet/>
      <dgm:spPr/>
      <dgm:t>
        <a:bodyPr/>
        <a:lstStyle/>
        <a:p>
          <a:endParaRPr lang="de-DE"/>
        </a:p>
      </dgm:t>
    </dgm:pt>
    <dgm:pt modelId="{BBCC2FFC-BB4D-4FBA-95CA-BE04960F797E}" type="sibTrans" cxnId="{773D252D-25E9-418B-B3D5-5F94C07F0643}">
      <dgm:prSet/>
      <dgm:spPr/>
      <dgm:t>
        <a:bodyPr/>
        <a:lstStyle/>
        <a:p>
          <a:endParaRPr lang="de-DE"/>
        </a:p>
      </dgm:t>
    </dgm:pt>
    <dgm:pt modelId="{BB4D0D0C-4D38-46B0-BB5A-E158CC2DF68B}">
      <dgm:prSet phldrT="[Text]"/>
      <dgm:spPr/>
      <dgm:t>
        <a:bodyPr/>
        <a:lstStyle/>
        <a:p>
          <a:r>
            <a:rPr lang="de-DE" dirty="0"/>
            <a:t>Tiere</a:t>
          </a:r>
        </a:p>
      </dgm:t>
    </dgm:pt>
    <dgm:pt modelId="{9AC23623-7352-42E7-8BD2-0D4405DA0860}" type="parTrans" cxnId="{DFB3660C-6226-4100-B528-78DB503BABFC}">
      <dgm:prSet/>
      <dgm:spPr/>
      <dgm:t>
        <a:bodyPr/>
        <a:lstStyle/>
        <a:p>
          <a:endParaRPr lang="de-DE"/>
        </a:p>
      </dgm:t>
    </dgm:pt>
    <dgm:pt modelId="{2789A085-B529-4D4C-8600-853192800869}" type="sibTrans" cxnId="{DFB3660C-6226-4100-B528-78DB503BABFC}">
      <dgm:prSet/>
      <dgm:spPr/>
      <dgm:t>
        <a:bodyPr/>
        <a:lstStyle/>
        <a:p>
          <a:endParaRPr lang="de-DE"/>
        </a:p>
      </dgm:t>
    </dgm:pt>
    <dgm:pt modelId="{65AEE10C-F488-4589-B08C-30AFCE8DB3B0}" type="pres">
      <dgm:prSet presAssocID="{FBBA01BB-2BFC-47BE-A4F4-08BC566AB0F0}" presName="Name0" presStyleCnt="0">
        <dgm:presLayoutVars>
          <dgm:dir/>
          <dgm:resizeHandles val="exact"/>
        </dgm:presLayoutVars>
      </dgm:prSet>
      <dgm:spPr/>
    </dgm:pt>
    <dgm:pt modelId="{EBD0C438-EFBD-4F9A-9735-6968C2E97B0C}" type="pres">
      <dgm:prSet presAssocID="{6490281F-F5E4-40D4-B907-C716FFCB8FE2}" presName="composite" presStyleCnt="0"/>
      <dgm:spPr/>
    </dgm:pt>
    <dgm:pt modelId="{D2E847FC-99A4-4760-9EDB-07593F61F639}" type="pres">
      <dgm:prSet presAssocID="{6490281F-F5E4-40D4-B907-C716FFCB8FE2}" presName="imagSh" presStyleLbl="bgImgPlace1" presStyleIdx="0" presStyleCnt="4" custScaleX="75775" custScaleY="72439" custLinFactNeighborX="-9713" custLinFactNeighborY="-25069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E3A285CA-5208-43D6-9E56-8EBDCBA05C98}" type="pres">
      <dgm:prSet presAssocID="{6490281F-F5E4-40D4-B907-C716FFCB8FE2}" presName="txNode" presStyleLbl="node1" presStyleIdx="0" presStyleCnt="4" custScaleX="112902">
        <dgm:presLayoutVars>
          <dgm:bulletEnabled val="1"/>
        </dgm:presLayoutVars>
      </dgm:prSet>
      <dgm:spPr/>
    </dgm:pt>
    <dgm:pt modelId="{02993ACC-EB77-4F10-91A1-218715BE28B8}" type="pres">
      <dgm:prSet presAssocID="{7BF32DE7-127E-4080-99E3-EC21192F2EDB}" presName="sibTrans" presStyleLbl="sibTrans2D1" presStyleIdx="0" presStyleCnt="3" custAng="21519229"/>
      <dgm:spPr/>
    </dgm:pt>
    <dgm:pt modelId="{87162D5B-28AE-40A7-BB41-06729C707000}" type="pres">
      <dgm:prSet presAssocID="{7BF32DE7-127E-4080-99E3-EC21192F2EDB}" presName="connTx" presStyleLbl="sibTrans2D1" presStyleIdx="0" presStyleCnt="3"/>
      <dgm:spPr/>
    </dgm:pt>
    <dgm:pt modelId="{A03EF445-A7A0-4626-80CE-655F7C14480B}" type="pres">
      <dgm:prSet presAssocID="{E5E4C8EE-BE94-46D3-A01D-8102F5E48E51}" presName="composite" presStyleCnt="0"/>
      <dgm:spPr/>
    </dgm:pt>
    <dgm:pt modelId="{DA64A927-0E9A-4515-BB47-899616DE44FF}" type="pres">
      <dgm:prSet presAssocID="{E5E4C8EE-BE94-46D3-A01D-8102F5E48E51}" presName="imagSh" presStyleLbl="bgImgPlace1" presStyleIdx="1" presStyleCnt="4" custScaleX="68260" custScaleY="61550" custLinFactNeighborX="11706" custLinFactNeighborY="-18594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</dgm:pt>
    <dgm:pt modelId="{F47FD94F-A8CF-4BAB-8FC2-D50590447963}" type="pres">
      <dgm:prSet presAssocID="{E5E4C8EE-BE94-46D3-A01D-8102F5E48E51}" presName="txNode" presStyleLbl="node1" presStyleIdx="1" presStyleCnt="4">
        <dgm:presLayoutVars>
          <dgm:bulletEnabled val="1"/>
        </dgm:presLayoutVars>
      </dgm:prSet>
      <dgm:spPr/>
    </dgm:pt>
    <dgm:pt modelId="{B2C92B32-C77F-45C4-BD3A-F67020A310B6}" type="pres">
      <dgm:prSet presAssocID="{DB813EE9-084A-4A41-AFAA-16B131A2314E}" presName="sibTrans" presStyleLbl="sibTrans2D1" presStyleIdx="1" presStyleCnt="3" custAng="21543014" custLinFactNeighborX="14283" custLinFactNeighborY="-50210"/>
      <dgm:spPr/>
    </dgm:pt>
    <dgm:pt modelId="{8416D647-5658-43C8-866F-39B2A9C96A81}" type="pres">
      <dgm:prSet presAssocID="{DB813EE9-084A-4A41-AFAA-16B131A2314E}" presName="connTx" presStyleLbl="sibTrans2D1" presStyleIdx="1" presStyleCnt="3"/>
      <dgm:spPr/>
    </dgm:pt>
    <dgm:pt modelId="{847892C9-69C0-4406-80C3-E0C35F74510D}" type="pres">
      <dgm:prSet presAssocID="{62B05722-20C1-4F23-BB16-1BD268DBA422}" presName="composite" presStyleCnt="0"/>
      <dgm:spPr/>
    </dgm:pt>
    <dgm:pt modelId="{6B0363AC-413E-4EF0-A28D-1B00433ABB10}" type="pres">
      <dgm:prSet presAssocID="{62B05722-20C1-4F23-BB16-1BD268DBA422}" presName="imagSh" presStyleLbl="bgImgPlace1" presStyleIdx="2" presStyleCnt="4" custScaleX="87148" custScaleY="89748" custLinFactNeighborX="5536" custLinFactNeighborY="-24700"/>
      <dgm:spPr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</dgm:pt>
    <dgm:pt modelId="{3967141D-FE49-4A4D-A003-AA32008660EC}" type="pres">
      <dgm:prSet presAssocID="{62B05722-20C1-4F23-BB16-1BD268DBA422}" presName="txNode" presStyleLbl="node1" presStyleIdx="2" presStyleCnt="4">
        <dgm:presLayoutVars>
          <dgm:bulletEnabled val="1"/>
        </dgm:presLayoutVars>
      </dgm:prSet>
      <dgm:spPr/>
    </dgm:pt>
    <dgm:pt modelId="{7769C647-211B-49BB-A425-6FAF5BA5F314}" type="pres">
      <dgm:prSet presAssocID="{CC6579B8-B665-496D-B81D-B5E1A00E207A}" presName="sibTrans" presStyleLbl="sibTrans2D1" presStyleIdx="2" presStyleCnt="3" custAng="126946" custLinFactNeighborX="13136" custLinFactNeighborY="-24177"/>
      <dgm:spPr/>
    </dgm:pt>
    <dgm:pt modelId="{942358BB-5B27-494B-AF2D-CF9E6CA9BE19}" type="pres">
      <dgm:prSet presAssocID="{CC6579B8-B665-496D-B81D-B5E1A00E207A}" presName="connTx" presStyleLbl="sibTrans2D1" presStyleIdx="2" presStyleCnt="3"/>
      <dgm:spPr/>
    </dgm:pt>
    <dgm:pt modelId="{93DDA911-2E2A-42F2-A99B-18A010464C6E}" type="pres">
      <dgm:prSet presAssocID="{9329DD81-DC7A-43B4-8615-718BA662028D}" presName="composite" presStyleCnt="0"/>
      <dgm:spPr/>
    </dgm:pt>
    <dgm:pt modelId="{59ACF4E9-1B5A-4653-82AF-C83AA56CBBA0}" type="pres">
      <dgm:prSet presAssocID="{9329DD81-DC7A-43B4-8615-718BA662028D}" presName="imagSh" presStyleLbl="bgImgPlace1" presStyleIdx="3" presStyleCnt="4" custScaleX="78304" custScaleY="65106" custLinFactNeighborX="14106" custLinFactNeighborY="-20806"/>
      <dgm:spPr>
        <a:blipFill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</dgm:pt>
    <dgm:pt modelId="{9365A4B5-524F-493F-B896-83B08DF7D505}" type="pres">
      <dgm:prSet presAssocID="{9329DD81-DC7A-43B4-8615-718BA662028D}" presName="txNode" presStyleLbl="node1" presStyleIdx="3" presStyleCnt="4" custLinFactNeighborX="418" custLinFactNeighborY="5428">
        <dgm:presLayoutVars>
          <dgm:bulletEnabled val="1"/>
        </dgm:presLayoutVars>
      </dgm:prSet>
      <dgm:spPr/>
    </dgm:pt>
  </dgm:ptLst>
  <dgm:cxnLst>
    <dgm:cxn modelId="{37B28C06-361B-4B0E-848A-D0B0B787A90F}" type="presOf" srcId="{6490281F-F5E4-40D4-B907-C716FFCB8FE2}" destId="{E3A285CA-5208-43D6-9E56-8EBDCBA05C98}" srcOrd="0" destOrd="0" presId="urn:microsoft.com/office/officeart/2005/8/layout/hProcess10"/>
    <dgm:cxn modelId="{DFB3660C-6226-4100-B528-78DB503BABFC}" srcId="{E5E4C8EE-BE94-46D3-A01D-8102F5E48E51}" destId="{BB4D0D0C-4D38-46B0-BB5A-E158CC2DF68B}" srcOrd="1" destOrd="0" parTransId="{9AC23623-7352-42E7-8BD2-0D4405DA0860}" sibTransId="{2789A085-B529-4D4C-8600-853192800869}"/>
    <dgm:cxn modelId="{6E0A9F0E-1660-46B2-8586-1AD0A9DDC561}" type="presOf" srcId="{E5E4C8EE-BE94-46D3-A01D-8102F5E48E51}" destId="{F47FD94F-A8CF-4BAB-8FC2-D50590447963}" srcOrd="0" destOrd="0" presId="urn:microsoft.com/office/officeart/2005/8/layout/hProcess10"/>
    <dgm:cxn modelId="{EBAF5816-6CEC-4AB7-9E41-67854B003623}" type="presOf" srcId="{7BF32DE7-127E-4080-99E3-EC21192F2EDB}" destId="{02993ACC-EB77-4F10-91A1-218715BE28B8}" srcOrd="0" destOrd="0" presId="urn:microsoft.com/office/officeart/2005/8/layout/hProcess10"/>
    <dgm:cxn modelId="{DE95011C-7E72-4FEC-B054-7D097F78B79D}" type="presOf" srcId="{CC6579B8-B665-496D-B81D-B5E1A00E207A}" destId="{942358BB-5B27-494B-AF2D-CF9E6CA9BE19}" srcOrd="1" destOrd="0" presId="urn:microsoft.com/office/officeart/2005/8/layout/hProcess10"/>
    <dgm:cxn modelId="{1BB3AD1F-99BC-4D6D-AADB-B513FD4CFEF2}" type="presOf" srcId="{DB813EE9-084A-4A41-AFAA-16B131A2314E}" destId="{B2C92B32-C77F-45C4-BD3A-F67020A310B6}" srcOrd="0" destOrd="0" presId="urn:microsoft.com/office/officeart/2005/8/layout/hProcess10"/>
    <dgm:cxn modelId="{CF263020-E91B-4103-86F8-12BB91DBA021}" srcId="{6490281F-F5E4-40D4-B907-C716FFCB8FE2}" destId="{7EE813EE-6ED1-4E65-A9D5-3BFAA46F7EF3}" srcOrd="0" destOrd="0" parTransId="{4719ADE9-6C26-47D8-B252-E8966205EAD4}" sibTransId="{129E4116-912F-4EB3-8C44-877136B91B4D}"/>
    <dgm:cxn modelId="{9726AD20-90CC-45D9-B6BA-96636D4B41FF}" type="presOf" srcId="{62B05722-20C1-4F23-BB16-1BD268DBA422}" destId="{3967141D-FE49-4A4D-A003-AA32008660EC}" srcOrd="0" destOrd="0" presId="urn:microsoft.com/office/officeart/2005/8/layout/hProcess10"/>
    <dgm:cxn modelId="{DF855B22-1C2F-453B-85E4-B329BBC29932}" srcId="{9329DD81-DC7A-43B4-8615-718BA662028D}" destId="{8FB837FD-DFE0-4E00-ADF3-F233E4F2536E}" srcOrd="0" destOrd="0" parTransId="{3B13431B-6687-41F5-9D63-9C0DD3965AA5}" sibTransId="{1547D152-3136-419E-8A9A-DC419FC83FCA}"/>
    <dgm:cxn modelId="{FAB75828-55AB-4DBF-90C1-C512C0FFA2AD}" srcId="{FBBA01BB-2BFC-47BE-A4F4-08BC566AB0F0}" destId="{9329DD81-DC7A-43B4-8615-718BA662028D}" srcOrd="3" destOrd="0" parTransId="{7ADFBC2E-8311-4189-A96C-D649F7CFA1AF}" sibTransId="{9205F076-363F-4C2D-AFEF-74D504E9636C}"/>
    <dgm:cxn modelId="{773D252D-25E9-418B-B3D5-5F94C07F0643}" srcId="{9329DD81-DC7A-43B4-8615-718BA662028D}" destId="{5E96D28A-7D91-4E5C-A7D8-CE1A89F077DE}" srcOrd="1" destOrd="0" parTransId="{22F74D40-986D-4158-B770-0A39B307EF07}" sibTransId="{BBCC2FFC-BB4D-4FBA-95CA-BE04960F797E}"/>
    <dgm:cxn modelId="{1ABBF12F-4542-471B-804B-F3219E637DFA}" type="presOf" srcId="{CC6579B8-B665-496D-B81D-B5E1A00E207A}" destId="{7769C647-211B-49BB-A425-6FAF5BA5F314}" srcOrd="0" destOrd="0" presId="urn:microsoft.com/office/officeart/2005/8/layout/hProcess10"/>
    <dgm:cxn modelId="{5657E031-5C68-4F42-889F-F82728F07FA7}" type="presOf" srcId="{5E96D28A-7D91-4E5C-A7D8-CE1A89F077DE}" destId="{9365A4B5-524F-493F-B896-83B08DF7D505}" srcOrd="0" destOrd="2" presId="urn:microsoft.com/office/officeart/2005/8/layout/hProcess10"/>
    <dgm:cxn modelId="{08EAF03C-8DE7-4397-A1FE-38DB4B87CD19}" srcId="{62B05722-20C1-4F23-BB16-1BD268DBA422}" destId="{C002F187-7505-4DE6-B711-4E518AF76800}" srcOrd="0" destOrd="0" parTransId="{80C7033D-B89F-4AEB-8DBD-3C89A650F01D}" sibTransId="{3ED2CBA5-A4E6-4952-80AE-538DE650EA03}"/>
    <dgm:cxn modelId="{936E903D-78A9-4FAC-87B7-C4E33EADC111}" type="presOf" srcId="{D62B3F9E-8529-49A1-BC53-6FA1BCE09644}" destId="{F47FD94F-A8CF-4BAB-8FC2-D50590447963}" srcOrd="0" destOrd="1" presId="urn:microsoft.com/office/officeart/2005/8/layout/hProcess10"/>
    <dgm:cxn modelId="{7392CD5E-6FB2-4230-87CD-DDF24FB568FA}" type="presOf" srcId="{9329DD81-DC7A-43B4-8615-718BA662028D}" destId="{9365A4B5-524F-493F-B896-83B08DF7D505}" srcOrd="0" destOrd="0" presId="urn:microsoft.com/office/officeart/2005/8/layout/hProcess10"/>
    <dgm:cxn modelId="{A5C56449-8053-47D2-96A4-AF1F536AD8D1}" type="presOf" srcId="{BB4D0D0C-4D38-46B0-BB5A-E158CC2DF68B}" destId="{F47FD94F-A8CF-4BAB-8FC2-D50590447963}" srcOrd="0" destOrd="2" presId="urn:microsoft.com/office/officeart/2005/8/layout/hProcess10"/>
    <dgm:cxn modelId="{B63EAC49-3DD1-4EA4-B2EC-6CFBB8BB566E}" type="presOf" srcId="{54D3121E-E81D-44A0-92E9-67B09881A326}" destId="{F47FD94F-A8CF-4BAB-8FC2-D50590447963}" srcOrd="0" destOrd="3" presId="urn:microsoft.com/office/officeart/2005/8/layout/hProcess10"/>
    <dgm:cxn modelId="{480CC06C-DEFE-4DA8-B73A-92D0580FF01F}" type="presOf" srcId="{DB813EE9-084A-4A41-AFAA-16B131A2314E}" destId="{8416D647-5658-43C8-866F-39B2A9C96A81}" srcOrd="1" destOrd="0" presId="urn:microsoft.com/office/officeart/2005/8/layout/hProcess10"/>
    <dgm:cxn modelId="{F9A4FE4F-C1C7-4397-84EC-14FC1B480CC5}" type="presOf" srcId="{C002F187-7505-4DE6-B711-4E518AF76800}" destId="{3967141D-FE49-4A4D-A003-AA32008660EC}" srcOrd="0" destOrd="1" presId="urn:microsoft.com/office/officeart/2005/8/layout/hProcess10"/>
    <dgm:cxn modelId="{A4E8CE91-A9F5-45D4-811D-17F50E08EBDC}" srcId="{FBBA01BB-2BFC-47BE-A4F4-08BC566AB0F0}" destId="{E5E4C8EE-BE94-46D3-A01D-8102F5E48E51}" srcOrd="1" destOrd="0" parTransId="{08C353AC-E6CD-4BDC-A37E-CFDA1A69EB46}" sibTransId="{DB813EE9-084A-4A41-AFAA-16B131A2314E}"/>
    <dgm:cxn modelId="{BBB42995-E3CC-4850-8E41-9B9C5B8A1B74}" type="presOf" srcId="{7EE813EE-6ED1-4E65-A9D5-3BFAA46F7EF3}" destId="{E3A285CA-5208-43D6-9E56-8EBDCBA05C98}" srcOrd="0" destOrd="1" presId="urn:microsoft.com/office/officeart/2005/8/layout/hProcess10"/>
    <dgm:cxn modelId="{AAAA849C-E19C-4FCE-97C9-7B41A71B2825}" srcId="{FBBA01BB-2BFC-47BE-A4F4-08BC566AB0F0}" destId="{62B05722-20C1-4F23-BB16-1BD268DBA422}" srcOrd="2" destOrd="0" parTransId="{D77FC237-6E18-4B85-BEA6-CAF32C2D76C8}" sibTransId="{CC6579B8-B665-496D-B81D-B5E1A00E207A}"/>
    <dgm:cxn modelId="{C84BB2B2-592C-4B77-A4D7-F450CCA26B84}" srcId="{E5E4C8EE-BE94-46D3-A01D-8102F5E48E51}" destId="{D62B3F9E-8529-49A1-BC53-6FA1BCE09644}" srcOrd="0" destOrd="0" parTransId="{1F049433-5FE6-4B52-94FD-A71126F920B5}" sibTransId="{8459FEC3-E2A8-4D87-9147-4A9AFF2762E0}"/>
    <dgm:cxn modelId="{EF2416B6-38DD-4C6F-AE6D-E7823FC1B2C2}" type="presOf" srcId="{8FB837FD-DFE0-4E00-ADF3-F233E4F2536E}" destId="{9365A4B5-524F-493F-B896-83B08DF7D505}" srcOrd="0" destOrd="1" presId="urn:microsoft.com/office/officeart/2005/8/layout/hProcess10"/>
    <dgm:cxn modelId="{182AFED0-DE9B-44D0-AF74-C99BD3D3BF3F}" type="presOf" srcId="{FC6E3918-F4BD-4F42-998E-15569CA809E1}" destId="{E3A285CA-5208-43D6-9E56-8EBDCBA05C98}" srcOrd="0" destOrd="2" presId="urn:microsoft.com/office/officeart/2005/8/layout/hProcess10"/>
    <dgm:cxn modelId="{B0731FE0-94EF-475B-9918-FEF62F69EED1}" srcId="{FBBA01BB-2BFC-47BE-A4F4-08BC566AB0F0}" destId="{6490281F-F5E4-40D4-B907-C716FFCB8FE2}" srcOrd="0" destOrd="0" parTransId="{AA96D264-C6E9-4C6C-8DFC-23292A0DBB8F}" sibTransId="{7BF32DE7-127E-4080-99E3-EC21192F2EDB}"/>
    <dgm:cxn modelId="{E7C90EE4-C40B-4393-A553-C59D7957C24C}" srcId="{6490281F-F5E4-40D4-B907-C716FFCB8FE2}" destId="{FC6E3918-F4BD-4F42-998E-15569CA809E1}" srcOrd="1" destOrd="0" parTransId="{23EBB36E-E008-4BAB-8E7F-11963BFD673B}" sibTransId="{7B68BCEC-AB38-47C8-845D-587F353914BC}"/>
    <dgm:cxn modelId="{F8FC1CEC-33A7-454C-B312-E4A397077250}" type="presOf" srcId="{FBBA01BB-2BFC-47BE-A4F4-08BC566AB0F0}" destId="{65AEE10C-F488-4589-B08C-30AFCE8DB3B0}" srcOrd="0" destOrd="0" presId="urn:microsoft.com/office/officeart/2005/8/layout/hProcess10"/>
    <dgm:cxn modelId="{3622DFED-3904-477B-9ABF-A755BC7D7950}" srcId="{E5E4C8EE-BE94-46D3-A01D-8102F5E48E51}" destId="{54D3121E-E81D-44A0-92E9-67B09881A326}" srcOrd="2" destOrd="0" parTransId="{F93FDD08-FD23-4503-8913-A404F561189B}" sibTransId="{4B5E94F1-2F26-42BA-8C58-56149EE83028}"/>
    <dgm:cxn modelId="{6F1D80FA-3380-464E-9070-DF6700CFF34B}" type="presOf" srcId="{7BF32DE7-127E-4080-99E3-EC21192F2EDB}" destId="{87162D5B-28AE-40A7-BB41-06729C707000}" srcOrd="1" destOrd="0" presId="urn:microsoft.com/office/officeart/2005/8/layout/hProcess10"/>
    <dgm:cxn modelId="{EF3BED0A-1284-4B86-86AE-7806FDA5910E}" type="presParOf" srcId="{65AEE10C-F488-4589-B08C-30AFCE8DB3B0}" destId="{EBD0C438-EFBD-4F9A-9735-6968C2E97B0C}" srcOrd="0" destOrd="0" presId="urn:microsoft.com/office/officeart/2005/8/layout/hProcess10"/>
    <dgm:cxn modelId="{5E4E60D6-62E9-4A8A-8821-92318392F252}" type="presParOf" srcId="{EBD0C438-EFBD-4F9A-9735-6968C2E97B0C}" destId="{D2E847FC-99A4-4760-9EDB-07593F61F639}" srcOrd="0" destOrd="0" presId="urn:microsoft.com/office/officeart/2005/8/layout/hProcess10"/>
    <dgm:cxn modelId="{248795EE-D2BC-455A-ACC7-1C001BB1A841}" type="presParOf" srcId="{EBD0C438-EFBD-4F9A-9735-6968C2E97B0C}" destId="{E3A285CA-5208-43D6-9E56-8EBDCBA05C98}" srcOrd="1" destOrd="0" presId="urn:microsoft.com/office/officeart/2005/8/layout/hProcess10"/>
    <dgm:cxn modelId="{3CE5A595-0B4A-4EB0-AFAE-0B98F97DFB32}" type="presParOf" srcId="{65AEE10C-F488-4589-B08C-30AFCE8DB3B0}" destId="{02993ACC-EB77-4F10-91A1-218715BE28B8}" srcOrd="1" destOrd="0" presId="urn:microsoft.com/office/officeart/2005/8/layout/hProcess10"/>
    <dgm:cxn modelId="{EFEA6C90-F849-4A53-AE39-6BDDA07D382E}" type="presParOf" srcId="{02993ACC-EB77-4F10-91A1-218715BE28B8}" destId="{87162D5B-28AE-40A7-BB41-06729C707000}" srcOrd="0" destOrd="0" presId="urn:microsoft.com/office/officeart/2005/8/layout/hProcess10"/>
    <dgm:cxn modelId="{ADDA7A8C-8775-4307-9700-F939C7C42348}" type="presParOf" srcId="{65AEE10C-F488-4589-B08C-30AFCE8DB3B0}" destId="{A03EF445-A7A0-4626-80CE-655F7C14480B}" srcOrd="2" destOrd="0" presId="urn:microsoft.com/office/officeart/2005/8/layout/hProcess10"/>
    <dgm:cxn modelId="{B70F9918-2F1C-4F0A-BB27-491E41A16C7B}" type="presParOf" srcId="{A03EF445-A7A0-4626-80CE-655F7C14480B}" destId="{DA64A927-0E9A-4515-BB47-899616DE44FF}" srcOrd="0" destOrd="0" presId="urn:microsoft.com/office/officeart/2005/8/layout/hProcess10"/>
    <dgm:cxn modelId="{7D5F05D9-5D76-48C8-8392-8B0F8EC7A806}" type="presParOf" srcId="{A03EF445-A7A0-4626-80CE-655F7C14480B}" destId="{F47FD94F-A8CF-4BAB-8FC2-D50590447963}" srcOrd="1" destOrd="0" presId="urn:microsoft.com/office/officeart/2005/8/layout/hProcess10"/>
    <dgm:cxn modelId="{BC5D5AAE-7056-4C36-A040-DE5AD9C3A2A7}" type="presParOf" srcId="{65AEE10C-F488-4589-B08C-30AFCE8DB3B0}" destId="{B2C92B32-C77F-45C4-BD3A-F67020A310B6}" srcOrd="3" destOrd="0" presId="urn:microsoft.com/office/officeart/2005/8/layout/hProcess10"/>
    <dgm:cxn modelId="{2E2880E8-F28E-48D3-B538-F9268ACCDE82}" type="presParOf" srcId="{B2C92B32-C77F-45C4-BD3A-F67020A310B6}" destId="{8416D647-5658-43C8-866F-39B2A9C96A81}" srcOrd="0" destOrd="0" presId="urn:microsoft.com/office/officeart/2005/8/layout/hProcess10"/>
    <dgm:cxn modelId="{5EC2749F-F08C-47A9-B7BF-FE2FFEF96F52}" type="presParOf" srcId="{65AEE10C-F488-4589-B08C-30AFCE8DB3B0}" destId="{847892C9-69C0-4406-80C3-E0C35F74510D}" srcOrd="4" destOrd="0" presId="urn:microsoft.com/office/officeart/2005/8/layout/hProcess10"/>
    <dgm:cxn modelId="{74FF367B-B46A-4167-BEE1-0E30DA5341A0}" type="presParOf" srcId="{847892C9-69C0-4406-80C3-E0C35F74510D}" destId="{6B0363AC-413E-4EF0-A28D-1B00433ABB10}" srcOrd="0" destOrd="0" presId="urn:microsoft.com/office/officeart/2005/8/layout/hProcess10"/>
    <dgm:cxn modelId="{F3C085BC-770C-41E8-8EB6-DE60DC8C9015}" type="presParOf" srcId="{847892C9-69C0-4406-80C3-E0C35F74510D}" destId="{3967141D-FE49-4A4D-A003-AA32008660EC}" srcOrd="1" destOrd="0" presId="urn:microsoft.com/office/officeart/2005/8/layout/hProcess10"/>
    <dgm:cxn modelId="{F737B2A4-B4F7-42C4-BDB7-6A2135A4BEEA}" type="presParOf" srcId="{65AEE10C-F488-4589-B08C-30AFCE8DB3B0}" destId="{7769C647-211B-49BB-A425-6FAF5BA5F314}" srcOrd="5" destOrd="0" presId="urn:microsoft.com/office/officeart/2005/8/layout/hProcess10"/>
    <dgm:cxn modelId="{3AFE071E-447D-416C-B220-679EABF301D0}" type="presParOf" srcId="{7769C647-211B-49BB-A425-6FAF5BA5F314}" destId="{942358BB-5B27-494B-AF2D-CF9E6CA9BE19}" srcOrd="0" destOrd="0" presId="urn:microsoft.com/office/officeart/2005/8/layout/hProcess10"/>
    <dgm:cxn modelId="{31BDD346-A9C3-49F3-B0C4-9593F8F02A61}" type="presParOf" srcId="{65AEE10C-F488-4589-B08C-30AFCE8DB3B0}" destId="{93DDA911-2E2A-42F2-A99B-18A010464C6E}" srcOrd="6" destOrd="0" presId="urn:microsoft.com/office/officeart/2005/8/layout/hProcess10"/>
    <dgm:cxn modelId="{10045432-72B3-407B-A1E2-8BD72C7EAE4B}" type="presParOf" srcId="{93DDA911-2E2A-42F2-A99B-18A010464C6E}" destId="{59ACF4E9-1B5A-4653-82AF-C83AA56CBBA0}" srcOrd="0" destOrd="0" presId="urn:microsoft.com/office/officeart/2005/8/layout/hProcess10"/>
    <dgm:cxn modelId="{50AB9D8E-6933-4E89-85DB-B7FFEBCDC055}" type="presParOf" srcId="{93DDA911-2E2A-42F2-A99B-18A010464C6E}" destId="{9365A4B5-524F-493F-B896-83B08DF7D505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BA01BB-2BFC-47BE-A4F4-08BC566AB0F0}" type="doc">
      <dgm:prSet loTypeId="urn:microsoft.com/office/officeart/2005/8/layout/hProcess10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de-DE"/>
        </a:p>
      </dgm:t>
    </dgm:pt>
    <dgm:pt modelId="{6490281F-F5E4-40D4-B907-C716FFCB8FE2}">
      <dgm:prSet phldrT="[Text]"/>
      <dgm:spPr/>
      <dgm:t>
        <a:bodyPr/>
        <a:lstStyle/>
        <a:p>
          <a:r>
            <a:rPr lang="de-DE" b="1" dirty="0"/>
            <a:t>Raum</a:t>
          </a:r>
        </a:p>
      </dgm:t>
    </dgm:pt>
    <dgm:pt modelId="{AA96D264-C6E9-4C6C-8DFC-23292A0DBB8F}" type="parTrans" cxnId="{B0731FE0-94EF-475B-9918-FEF62F69EED1}">
      <dgm:prSet/>
      <dgm:spPr/>
      <dgm:t>
        <a:bodyPr/>
        <a:lstStyle/>
        <a:p>
          <a:endParaRPr lang="de-DE"/>
        </a:p>
      </dgm:t>
    </dgm:pt>
    <dgm:pt modelId="{7BF32DE7-127E-4080-99E3-EC21192F2EDB}" type="sibTrans" cxnId="{B0731FE0-94EF-475B-9918-FEF62F69EED1}">
      <dgm:prSet/>
      <dgm:spPr/>
      <dgm:t>
        <a:bodyPr/>
        <a:lstStyle/>
        <a:p>
          <a:endParaRPr lang="de-DE"/>
        </a:p>
      </dgm:t>
    </dgm:pt>
    <dgm:pt modelId="{E5E4C8EE-BE94-46D3-A01D-8102F5E48E51}">
      <dgm:prSet phldrT="[Text]"/>
      <dgm:spPr/>
      <dgm:t>
        <a:bodyPr/>
        <a:lstStyle/>
        <a:p>
          <a:r>
            <a:rPr lang="de-DE" b="1" dirty="0"/>
            <a:t>Objekte</a:t>
          </a:r>
        </a:p>
      </dgm:t>
    </dgm:pt>
    <dgm:pt modelId="{08C353AC-E6CD-4BDC-A37E-CFDA1A69EB46}" type="parTrans" cxnId="{A4E8CE91-A9F5-45D4-811D-17F50E08EBDC}">
      <dgm:prSet/>
      <dgm:spPr/>
      <dgm:t>
        <a:bodyPr/>
        <a:lstStyle/>
        <a:p>
          <a:endParaRPr lang="de-DE"/>
        </a:p>
      </dgm:t>
    </dgm:pt>
    <dgm:pt modelId="{DB813EE9-084A-4A41-AFAA-16B131A2314E}" type="sibTrans" cxnId="{A4E8CE91-A9F5-45D4-811D-17F50E08EBDC}">
      <dgm:prSet/>
      <dgm:spPr/>
      <dgm:t>
        <a:bodyPr/>
        <a:lstStyle/>
        <a:p>
          <a:endParaRPr lang="de-DE"/>
        </a:p>
      </dgm:t>
    </dgm:pt>
    <dgm:pt modelId="{D62B3F9E-8529-49A1-BC53-6FA1BCE09644}">
      <dgm:prSet phldrT="[Text]"/>
      <dgm:spPr/>
      <dgm:t>
        <a:bodyPr/>
        <a:lstStyle/>
        <a:p>
          <a:r>
            <a:rPr lang="de-DE" dirty="0"/>
            <a:t>Figuren</a:t>
          </a:r>
        </a:p>
      </dgm:t>
    </dgm:pt>
    <dgm:pt modelId="{1F049433-5FE6-4B52-94FD-A71126F920B5}" type="parTrans" cxnId="{C84BB2B2-592C-4B77-A4D7-F450CCA26B84}">
      <dgm:prSet/>
      <dgm:spPr/>
      <dgm:t>
        <a:bodyPr/>
        <a:lstStyle/>
        <a:p>
          <a:endParaRPr lang="de-DE"/>
        </a:p>
      </dgm:t>
    </dgm:pt>
    <dgm:pt modelId="{8459FEC3-E2A8-4D87-9147-4A9AFF2762E0}" type="sibTrans" cxnId="{C84BB2B2-592C-4B77-A4D7-F450CCA26B84}">
      <dgm:prSet/>
      <dgm:spPr/>
      <dgm:t>
        <a:bodyPr/>
        <a:lstStyle/>
        <a:p>
          <a:endParaRPr lang="de-DE"/>
        </a:p>
      </dgm:t>
    </dgm:pt>
    <dgm:pt modelId="{54D3121E-E81D-44A0-92E9-67B09881A326}">
      <dgm:prSet phldrT="[Text]"/>
      <dgm:spPr/>
      <dgm:t>
        <a:bodyPr/>
        <a:lstStyle/>
        <a:p>
          <a:r>
            <a:rPr lang="de-DE" dirty="0"/>
            <a:t>Dinge</a:t>
          </a:r>
        </a:p>
      </dgm:t>
    </dgm:pt>
    <dgm:pt modelId="{F93FDD08-FD23-4503-8913-A404F561189B}" type="parTrans" cxnId="{3622DFED-3904-477B-9ABF-A755BC7D7950}">
      <dgm:prSet/>
      <dgm:spPr/>
      <dgm:t>
        <a:bodyPr/>
        <a:lstStyle/>
        <a:p>
          <a:endParaRPr lang="de-DE"/>
        </a:p>
      </dgm:t>
    </dgm:pt>
    <dgm:pt modelId="{4B5E94F1-2F26-42BA-8C58-56149EE83028}" type="sibTrans" cxnId="{3622DFED-3904-477B-9ABF-A755BC7D7950}">
      <dgm:prSet/>
      <dgm:spPr/>
      <dgm:t>
        <a:bodyPr/>
        <a:lstStyle/>
        <a:p>
          <a:endParaRPr lang="de-DE"/>
        </a:p>
      </dgm:t>
    </dgm:pt>
    <dgm:pt modelId="{62B05722-20C1-4F23-BB16-1BD268DBA422}">
      <dgm:prSet phldrT="[Text]"/>
      <dgm:spPr/>
      <dgm:t>
        <a:bodyPr/>
        <a:lstStyle/>
        <a:p>
          <a:r>
            <a:rPr lang="de-DE" b="1" dirty="0"/>
            <a:t>Text</a:t>
          </a:r>
        </a:p>
      </dgm:t>
    </dgm:pt>
    <dgm:pt modelId="{D77FC237-6E18-4B85-BEA6-CAF32C2D76C8}" type="parTrans" cxnId="{AAAA849C-E19C-4FCE-97C9-7B41A71B2825}">
      <dgm:prSet/>
      <dgm:spPr/>
      <dgm:t>
        <a:bodyPr/>
        <a:lstStyle/>
        <a:p>
          <a:endParaRPr lang="de-DE"/>
        </a:p>
      </dgm:t>
    </dgm:pt>
    <dgm:pt modelId="{CC6579B8-B665-496D-B81D-B5E1A00E207A}" type="sibTrans" cxnId="{AAAA849C-E19C-4FCE-97C9-7B41A71B2825}">
      <dgm:prSet/>
      <dgm:spPr>
        <a:solidFill>
          <a:srgbClr val="FF00FF"/>
        </a:solidFill>
      </dgm:spPr>
      <dgm:t>
        <a:bodyPr/>
        <a:lstStyle/>
        <a:p>
          <a:endParaRPr lang="de-DE"/>
        </a:p>
      </dgm:t>
    </dgm:pt>
    <dgm:pt modelId="{9329DD81-DC7A-43B4-8615-718BA662028D}">
      <dgm:prSet/>
      <dgm:spPr>
        <a:solidFill>
          <a:srgbClr val="FF00FF"/>
        </a:solidFill>
      </dgm:spPr>
      <dgm:t>
        <a:bodyPr/>
        <a:lstStyle/>
        <a:p>
          <a:r>
            <a:rPr lang="de-DE" b="1" dirty="0"/>
            <a:t>Animation</a:t>
          </a:r>
        </a:p>
      </dgm:t>
    </dgm:pt>
    <dgm:pt modelId="{7ADFBC2E-8311-4189-A96C-D649F7CFA1AF}" type="parTrans" cxnId="{FAB75828-55AB-4DBF-90C1-C512C0FFA2AD}">
      <dgm:prSet/>
      <dgm:spPr/>
      <dgm:t>
        <a:bodyPr/>
        <a:lstStyle/>
        <a:p>
          <a:endParaRPr lang="de-DE"/>
        </a:p>
      </dgm:t>
    </dgm:pt>
    <dgm:pt modelId="{9205F076-363F-4C2D-AFEF-74D504E9636C}" type="sibTrans" cxnId="{FAB75828-55AB-4DBF-90C1-C512C0FFA2AD}">
      <dgm:prSet/>
      <dgm:spPr/>
      <dgm:t>
        <a:bodyPr/>
        <a:lstStyle/>
        <a:p>
          <a:endParaRPr lang="de-DE"/>
        </a:p>
      </dgm:t>
    </dgm:pt>
    <dgm:pt modelId="{7EE813EE-6ED1-4E65-A9D5-3BFAA46F7EF3}">
      <dgm:prSet phldrT="[Text]"/>
      <dgm:spPr/>
      <dgm:t>
        <a:bodyPr/>
        <a:lstStyle/>
        <a:p>
          <a:r>
            <a:rPr lang="de-DE" dirty="0"/>
            <a:t>leere Fläche</a:t>
          </a:r>
        </a:p>
      </dgm:t>
    </dgm:pt>
    <dgm:pt modelId="{129E4116-912F-4EB3-8C44-877136B91B4D}" type="sibTrans" cxnId="{CF263020-E91B-4103-86F8-12BB91DBA021}">
      <dgm:prSet/>
      <dgm:spPr/>
      <dgm:t>
        <a:bodyPr/>
        <a:lstStyle/>
        <a:p>
          <a:endParaRPr lang="de-DE"/>
        </a:p>
      </dgm:t>
    </dgm:pt>
    <dgm:pt modelId="{4719ADE9-6C26-47D8-B252-E8966205EAD4}" type="parTrans" cxnId="{CF263020-E91B-4103-86F8-12BB91DBA021}">
      <dgm:prSet/>
      <dgm:spPr/>
      <dgm:t>
        <a:bodyPr/>
        <a:lstStyle/>
        <a:p>
          <a:endParaRPr lang="de-DE"/>
        </a:p>
      </dgm:t>
    </dgm:pt>
    <dgm:pt modelId="{FC6E3918-F4BD-4F42-998E-15569CA809E1}">
      <dgm:prSet phldrT="[Text]"/>
      <dgm:spPr/>
      <dgm:t>
        <a:bodyPr/>
        <a:lstStyle/>
        <a:p>
          <a:r>
            <a:rPr lang="de-DE" dirty="0"/>
            <a:t>vorgefertigte Kulisse</a:t>
          </a:r>
        </a:p>
      </dgm:t>
    </dgm:pt>
    <dgm:pt modelId="{7B68BCEC-AB38-47C8-845D-587F353914BC}" type="sibTrans" cxnId="{E7C90EE4-C40B-4393-A553-C59D7957C24C}">
      <dgm:prSet/>
      <dgm:spPr/>
      <dgm:t>
        <a:bodyPr/>
        <a:lstStyle/>
        <a:p>
          <a:endParaRPr lang="de-DE"/>
        </a:p>
      </dgm:t>
    </dgm:pt>
    <dgm:pt modelId="{23EBB36E-E008-4BAB-8E7F-11963BFD673B}" type="parTrans" cxnId="{E7C90EE4-C40B-4393-A553-C59D7957C24C}">
      <dgm:prSet/>
      <dgm:spPr/>
      <dgm:t>
        <a:bodyPr/>
        <a:lstStyle/>
        <a:p>
          <a:endParaRPr lang="de-DE"/>
        </a:p>
      </dgm:t>
    </dgm:pt>
    <dgm:pt modelId="{8FB837FD-DFE0-4E00-ADF3-F233E4F2536E}">
      <dgm:prSet/>
      <dgm:spPr>
        <a:solidFill>
          <a:srgbClr val="FF00FF"/>
        </a:solidFill>
      </dgm:spPr>
      <dgm:t>
        <a:bodyPr/>
        <a:lstStyle/>
        <a:p>
          <a:r>
            <a:rPr lang="de-DE" dirty="0"/>
            <a:t>Erscheinungsbild</a:t>
          </a:r>
        </a:p>
      </dgm:t>
    </dgm:pt>
    <dgm:pt modelId="{3B13431B-6687-41F5-9D63-9C0DD3965AA5}" type="parTrans" cxnId="{DF855B22-1C2F-453B-85E4-B329BBC29932}">
      <dgm:prSet/>
      <dgm:spPr/>
      <dgm:t>
        <a:bodyPr/>
        <a:lstStyle/>
        <a:p>
          <a:endParaRPr lang="de-DE"/>
        </a:p>
      </dgm:t>
    </dgm:pt>
    <dgm:pt modelId="{1547D152-3136-419E-8A9A-DC419FC83FCA}" type="sibTrans" cxnId="{DF855B22-1C2F-453B-85E4-B329BBC29932}">
      <dgm:prSet/>
      <dgm:spPr/>
      <dgm:t>
        <a:bodyPr/>
        <a:lstStyle/>
        <a:p>
          <a:endParaRPr lang="de-DE"/>
        </a:p>
      </dgm:t>
    </dgm:pt>
    <dgm:pt modelId="{C002F187-7505-4DE6-B711-4E518AF76800}">
      <dgm:prSet phldrT="[Text]"/>
      <dgm:spPr/>
      <dgm:t>
        <a:bodyPr/>
        <a:lstStyle/>
        <a:p>
          <a:r>
            <a:rPr lang="de-DE" dirty="0"/>
            <a:t>Sprache</a:t>
          </a:r>
        </a:p>
      </dgm:t>
    </dgm:pt>
    <dgm:pt modelId="{3ED2CBA5-A4E6-4952-80AE-538DE650EA03}" type="sibTrans" cxnId="{08EAF03C-8DE7-4397-A1FE-38DB4B87CD19}">
      <dgm:prSet/>
      <dgm:spPr/>
      <dgm:t>
        <a:bodyPr/>
        <a:lstStyle/>
        <a:p>
          <a:endParaRPr lang="de-DE"/>
        </a:p>
      </dgm:t>
    </dgm:pt>
    <dgm:pt modelId="{80C7033D-B89F-4AEB-8DBD-3C89A650F01D}" type="parTrans" cxnId="{08EAF03C-8DE7-4397-A1FE-38DB4B87CD19}">
      <dgm:prSet/>
      <dgm:spPr/>
      <dgm:t>
        <a:bodyPr/>
        <a:lstStyle/>
        <a:p>
          <a:endParaRPr lang="de-DE"/>
        </a:p>
      </dgm:t>
    </dgm:pt>
    <dgm:pt modelId="{5E96D28A-7D91-4E5C-A7D8-CE1A89F077DE}">
      <dgm:prSet/>
      <dgm:spPr>
        <a:solidFill>
          <a:srgbClr val="FF00FF"/>
        </a:solidFill>
      </dgm:spPr>
      <dgm:t>
        <a:bodyPr/>
        <a:lstStyle/>
        <a:p>
          <a:r>
            <a:rPr lang="de-DE" dirty="0"/>
            <a:t>Aktion/ Bewegung</a:t>
          </a:r>
        </a:p>
      </dgm:t>
    </dgm:pt>
    <dgm:pt modelId="{22F74D40-986D-4158-B770-0A39B307EF07}" type="parTrans" cxnId="{773D252D-25E9-418B-B3D5-5F94C07F0643}">
      <dgm:prSet/>
      <dgm:spPr/>
      <dgm:t>
        <a:bodyPr/>
        <a:lstStyle/>
        <a:p>
          <a:endParaRPr lang="de-DE"/>
        </a:p>
      </dgm:t>
    </dgm:pt>
    <dgm:pt modelId="{BBCC2FFC-BB4D-4FBA-95CA-BE04960F797E}" type="sibTrans" cxnId="{773D252D-25E9-418B-B3D5-5F94C07F0643}">
      <dgm:prSet/>
      <dgm:spPr/>
      <dgm:t>
        <a:bodyPr/>
        <a:lstStyle/>
        <a:p>
          <a:endParaRPr lang="de-DE"/>
        </a:p>
      </dgm:t>
    </dgm:pt>
    <dgm:pt modelId="{BB4D0D0C-4D38-46B0-BB5A-E158CC2DF68B}">
      <dgm:prSet phldrT="[Text]"/>
      <dgm:spPr/>
      <dgm:t>
        <a:bodyPr/>
        <a:lstStyle/>
        <a:p>
          <a:r>
            <a:rPr lang="de-DE" dirty="0"/>
            <a:t>Tiere</a:t>
          </a:r>
        </a:p>
      </dgm:t>
    </dgm:pt>
    <dgm:pt modelId="{9AC23623-7352-42E7-8BD2-0D4405DA0860}" type="parTrans" cxnId="{DFB3660C-6226-4100-B528-78DB503BABFC}">
      <dgm:prSet/>
      <dgm:spPr/>
      <dgm:t>
        <a:bodyPr/>
        <a:lstStyle/>
        <a:p>
          <a:endParaRPr lang="de-DE"/>
        </a:p>
      </dgm:t>
    </dgm:pt>
    <dgm:pt modelId="{2789A085-B529-4D4C-8600-853192800869}" type="sibTrans" cxnId="{DFB3660C-6226-4100-B528-78DB503BABFC}">
      <dgm:prSet/>
      <dgm:spPr/>
      <dgm:t>
        <a:bodyPr/>
        <a:lstStyle/>
        <a:p>
          <a:endParaRPr lang="de-DE"/>
        </a:p>
      </dgm:t>
    </dgm:pt>
    <dgm:pt modelId="{65AEE10C-F488-4589-B08C-30AFCE8DB3B0}" type="pres">
      <dgm:prSet presAssocID="{FBBA01BB-2BFC-47BE-A4F4-08BC566AB0F0}" presName="Name0" presStyleCnt="0">
        <dgm:presLayoutVars>
          <dgm:dir/>
          <dgm:resizeHandles val="exact"/>
        </dgm:presLayoutVars>
      </dgm:prSet>
      <dgm:spPr/>
    </dgm:pt>
    <dgm:pt modelId="{EBD0C438-EFBD-4F9A-9735-6968C2E97B0C}" type="pres">
      <dgm:prSet presAssocID="{6490281F-F5E4-40D4-B907-C716FFCB8FE2}" presName="composite" presStyleCnt="0"/>
      <dgm:spPr/>
    </dgm:pt>
    <dgm:pt modelId="{D2E847FC-99A4-4760-9EDB-07593F61F639}" type="pres">
      <dgm:prSet presAssocID="{6490281F-F5E4-40D4-B907-C716FFCB8FE2}" presName="imagSh" presStyleLbl="bgImgPlace1" presStyleIdx="0" presStyleCnt="4" custScaleX="75775" custScaleY="72439" custLinFactNeighborX="-9713" custLinFactNeighborY="-25069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E3A285CA-5208-43D6-9E56-8EBDCBA05C98}" type="pres">
      <dgm:prSet presAssocID="{6490281F-F5E4-40D4-B907-C716FFCB8FE2}" presName="txNode" presStyleLbl="node1" presStyleIdx="0" presStyleCnt="4" custScaleX="112902">
        <dgm:presLayoutVars>
          <dgm:bulletEnabled val="1"/>
        </dgm:presLayoutVars>
      </dgm:prSet>
      <dgm:spPr/>
    </dgm:pt>
    <dgm:pt modelId="{02993ACC-EB77-4F10-91A1-218715BE28B8}" type="pres">
      <dgm:prSet presAssocID="{7BF32DE7-127E-4080-99E3-EC21192F2EDB}" presName="sibTrans" presStyleLbl="sibTrans2D1" presStyleIdx="0" presStyleCnt="3" custAng="21519229"/>
      <dgm:spPr/>
    </dgm:pt>
    <dgm:pt modelId="{87162D5B-28AE-40A7-BB41-06729C707000}" type="pres">
      <dgm:prSet presAssocID="{7BF32DE7-127E-4080-99E3-EC21192F2EDB}" presName="connTx" presStyleLbl="sibTrans2D1" presStyleIdx="0" presStyleCnt="3"/>
      <dgm:spPr/>
    </dgm:pt>
    <dgm:pt modelId="{A03EF445-A7A0-4626-80CE-655F7C14480B}" type="pres">
      <dgm:prSet presAssocID="{E5E4C8EE-BE94-46D3-A01D-8102F5E48E51}" presName="composite" presStyleCnt="0"/>
      <dgm:spPr/>
    </dgm:pt>
    <dgm:pt modelId="{DA64A927-0E9A-4515-BB47-899616DE44FF}" type="pres">
      <dgm:prSet presAssocID="{E5E4C8EE-BE94-46D3-A01D-8102F5E48E51}" presName="imagSh" presStyleLbl="bgImgPlace1" presStyleIdx="1" presStyleCnt="4" custScaleX="68260" custScaleY="61550" custLinFactNeighborX="11706" custLinFactNeighborY="-18594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</dgm:pt>
    <dgm:pt modelId="{F47FD94F-A8CF-4BAB-8FC2-D50590447963}" type="pres">
      <dgm:prSet presAssocID="{E5E4C8EE-BE94-46D3-A01D-8102F5E48E51}" presName="txNode" presStyleLbl="node1" presStyleIdx="1" presStyleCnt="4">
        <dgm:presLayoutVars>
          <dgm:bulletEnabled val="1"/>
        </dgm:presLayoutVars>
      </dgm:prSet>
      <dgm:spPr/>
    </dgm:pt>
    <dgm:pt modelId="{B2C92B32-C77F-45C4-BD3A-F67020A310B6}" type="pres">
      <dgm:prSet presAssocID="{DB813EE9-084A-4A41-AFAA-16B131A2314E}" presName="sibTrans" presStyleLbl="sibTrans2D1" presStyleIdx="1" presStyleCnt="3" custAng="21543014" custLinFactNeighborX="14283" custLinFactNeighborY="-50210"/>
      <dgm:spPr/>
    </dgm:pt>
    <dgm:pt modelId="{8416D647-5658-43C8-866F-39B2A9C96A81}" type="pres">
      <dgm:prSet presAssocID="{DB813EE9-084A-4A41-AFAA-16B131A2314E}" presName="connTx" presStyleLbl="sibTrans2D1" presStyleIdx="1" presStyleCnt="3"/>
      <dgm:spPr/>
    </dgm:pt>
    <dgm:pt modelId="{847892C9-69C0-4406-80C3-E0C35F74510D}" type="pres">
      <dgm:prSet presAssocID="{62B05722-20C1-4F23-BB16-1BD268DBA422}" presName="composite" presStyleCnt="0"/>
      <dgm:spPr/>
    </dgm:pt>
    <dgm:pt modelId="{6B0363AC-413E-4EF0-A28D-1B00433ABB10}" type="pres">
      <dgm:prSet presAssocID="{62B05722-20C1-4F23-BB16-1BD268DBA422}" presName="imagSh" presStyleLbl="bgImgPlace1" presStyleIdx="2" presStyleCnt="4" custScaleX="87148" custScaleY="89748" custLinFactNeighborX="5536" custLinFactNeighborY="-24700"/>
      <dgm:spPr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</dgm:pt>
    <dgm:pt modelId="{3967141D-FE49-4A4D-A003-AA32008660EC}" type="pres">
      <dgm:prSet presAssocID="{62B05722-20C1-4F23-BB16-1BD268DBA422}" presName="txNode" presStyleLbl="node1" presStyleIdx="2" presStyleCnt="4">
        <dgm:presLayoutVars>
          <dgm:bulletEnabled val="1"/>
        </dgm:presLayoutVars>
      </dgm:prSet>
      <dgm:spPr/>
    </dgm:pt>
    <dgm:pt modelId="{7769C647-211B-49BB-A425-6FAF5BA5F314}" type="pres">
      <dgm:prSet presAssocID="{CC6579B8-B665-496D-B81D-B5E1A00E207A}" presName="sibTrans" presStyleLbl="sibTrans2D1" presStyleIdx="2" presStyleCnt="3" custAng="126946" custLinFactNeighborX="13136" custLinFactNeighborY="-24177"/>
      <dgm:spPr/>
    </dgm:pt>
    <dgm:pt modelId="{942358BB-5B27-494B-AF2D-CF9E6CA9BE19}" type="pres">
      <dgm:prSet presAssocID="{CC6579B8-B665-496D-B81D-B5E1A00E207A}" presName="connTx" presStyleLbl="sibTrans2D1" presStyleIdx="2" presStyleCnt="3"/>
      <dgm:spPr/>
    </dgm:pt>
    <dgm:pt modelId="{93DDA911-2E2A-42F2-A99B-18A010464C6E}" type="pres">
      <dgm:prSet presAssocID="{9329DD81-DC7A-43B4-8615-718BA662028D}" presName="composite" presStyleCnt="0"/>
      <dgm:spPr/>
    </dgm:pt>
    <dgm:pt modelId="{59ACF4E9-1B5A-4653-82AF-C83AA56CBBA0}" type="pres">
      <dgm:prSet presAssocID="{9329DD81-DC7A-43B4-8615-718BA662028D}" presName="imagSh" presStyleLbl="bgImgPlace1" presStyleIdx="3" presStyleCnt="4" custScaleX="78304" custScaleY="65106" custLinFactNeighborX="14106" custLinFactNeighborY="-20806"/>
      <dgm:spPr>
        <a:blipFill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</dgm:pt>
    <dgm:pt modelId="{9365A4B5-524F-493F-B896-83B08DF7D505}" type="pres">
      <dgm:prSet presAssocID="{9329DD81-DC7A-43B4-8615-718BA662028D}" presName="txNode" presStyleLbl="node1" presStyleIdx="3" presStyleCnt="4" custLinFactNeighborX="418" custLinFactNeighborY="5428">
        <dgm:presLayoutVars>
          <dgm:bulletEnabled val="1"/>
        </dgm:presLayoutVars>
      </dgm:prSet>
      <dgm:spPr/>
    </dgm:pt>
  </dgm:ptLst>
  <dgm:cxnLst>
    <dgm:cxn modelId="{37B28C06-361B-4B0E-848A-D0B0B787A90F}" type="presOf" srcId="{6490281F-F5E4-40D4-B907-C716FFCB8FE2}" destId="{E3A285CA-5208-43D6-9E56-8EBDCBA05C98}" srcOrd="0" destOrd="0" presId="urn:microsoft.com/office/officeart/2005/8/layout/hProcess10"/>
    <dgm:cxn modelId="{DFB3660C-6226-4100-B528-78DB503BABFC}" srcId="{E5E4C8EE-BE94-46D3-A01D-8102F5E48E51}" destId="{BB4D0D0C-4D38-46B0-BB5A-E158CC2DF68B}" srcOrd="1" destOrd="0" parTransId="{9AC23623-7352-42E7-8BD2-0D4405DA0860}" sibTransId="{2789A085-B529-4D4C-8600-853192800869}"/>
    <dgm:cxn modelId="{6E0A9F0E-1660-46B2-8586-1AD0A9DDC561}" type="presOf" srcId="{E5E4C8EE-BE94-46D3-A01D-8102F5E48E51}" destId="{F47FD94F-A8CF-4BAB-8FC2-D50590447963}" srcOrd="0" destOrd="0" presId="urn:microsoft.com/office/officeart/2005/8/layout/hProcess10"/>
    <dgm:cxn modelId="{EBAF5816-6CEC-4AB7-9E41-67854B003623}" type="presOf" srcId="{7BF32DE7-127E-4080-99E3-EC21192F2EDB}" destId="{02993ACC-EB77-4F10-91A1-218715BE28B8}" srcOrd="0" destOrd="0" presId="urn:microsoft.com/office/officeart/2005/8/layout/hProcess10"/>
    <dgm:cxn modelId="{DE95011C-7E72-4FEC-B054-7D097F78B79D}" type="presOf" srcId="{CC6579B8-B665-496D-B81D-B5E1A00E207A}" destId="{942358BB-5B27-494B-AF2D-CF9E6CA9BE19}" srcOrd="1" destOrd="0" presId="urn:microsoft.com/office/officeart/2005/8/layout/hProcess10"/>
    <dgm:cxn modelId="{1BB3AD1F-99BC-4D6D-AADB-B513FD4CFEF2}" type="presOf" srcId="{DB813EE9-084A-4A41-AFAA-16B131A2314E}" destId="{B2C92B32-C77F-45C4-BD3A-F67020A310B6}" srcOrd="0" destOrd="0" presId="urn:microsoft.com/office/officeart/2005/8/layout/hProcess10"/>
    <dgm:cxn modelId="{CF263020-E91B-4103-86F8-12BB91DBA021}" srcId="{6490281F-F5E4-40D4-B907-C716FFCB8FE2}" destId="{7EE813EE-6ED1-4E65-A9D5-3BFAA46F7EF3}" srcOrd="0" destOrd="0" parTransId="{4719ADE9-6C26-47D8-B252-E8966205EAD4}" sibTransId="{129E4116-912F-4EB3-8C44-877136B91B4D}"/>
    <dgm:cxn modelId="{9726AD20-90CC-45D9-B6BA-96636D4B41FF}" type="presOf" srcId="{62B05722-20C1-4F23-BB16-1BD268DBA422}" destId="{3967141D-FE49-4A4D-A003-AA32008660EC}" srcOrd="0" destOrd="0" presId="urn:microsoft.com/office/officeart/2005/8/layout/hProcess10"/>
    <dgm:cxn modelId="{DF855B22-1C2F-453B-85E4-B329BBC29932}" srcId="{9329DD81-DC7A-43B4-8615-718BA662028D}" destId="{8FB837FD-DFE0-4E00-ADF3-F233E4F2536E}" srcOrd="0" destOrd="0" parTransId="{3B13431B-6687-41F5-9D63-9C0DD3965AA5}" sibTransId="{1547D152-3136-419E-8A9A-DC419FC83FCA}"/>
    <dgm:cxn modelId="{FAB75828-55AB-4DBF-90C1-C512C0FFA2AD}" srcId="{FBBA01BB-2BFC-47BE-A4F4-08BC566AB0F0}" destId="{9329DD81-DC7A-43B4-8615-718BA662028D}" srcOrd="3" destOrd="0" parTransId="{7ADFBC2E-8311-4189-A96C-D649F7CFA1AF}" sibTransId="{9205F076-363F-4C2D-AFEF-74D504E9636C}"/>
    <dgm:cxn modelId="{773D252D-25E9-418B-B3D5-5F94C07F0643}" srcId="{9329DD81-DC7A-43B4-8615-718BA662028D}" destId="{5E96D28A-7D91-4E5C-A7D8-CE1A89F077DE}" srcOrd="1" destOrd="0" parTransId="{22F74D40-986D-4158-B770-0A39B307EF07}" sibTransId="{BBCC2FFC-BB4D-4FBA-95CA-BE04960F797E}"/>
    <dgm:cxn modelId="{1ABBF12F-4542-471B-804B-F3219E637DFA}" type="presOf" srcId="{CC6579B8-B665-496D-B81D-B5E1A00E207A}" destId="{7769C647-211B-49BB-A425-6FAF5BA5F314}" srcOrd="0" destOrd="0" presId="urn:microsoft.com/office/officeart/2005/8/layout/hProcess10"/>
    <dgm:cxn modelId="{5657E031-5C68-4F42-889F-F82728F07FA7}" type="presOf" srcId="{5E96D28A-7D91-4E5C-A7D8-CE1A89F077DE}" destId="{9365A4B5-524F-493F-B896-83B08DF7D505}" srcOrd="0" destOrd="2" presId="urn:microsoft.com/office/officeart/2005/8/layout/hProcess10"/>
    <dgm:cxn modelId="{08EAF03C-8DE7-4397-A1FE-38DB4B87CD19}" srcId="{62B05722-20C1-4F23-BB16-1BD268DBA422}" destId="{C002F187-7505-4DE6-B711-4E518AF76800}" srcOrd="0" destOrd="0" parTransId="{80C7033D-B89F-4AEB-8DBD-3C89A650F01D}" sibTransId="{3ED2CBA5-A4E6-4952-80AE-538DE650EA03}"/>
    <dgm:cxn modelId="{936E903D-78A9-4FAC-87B7-C4E33EADC111}" type="presOf" srcId="{D62B3F9E-8529-49A1-BC53-6FA1BCE09644}" destId="{F47FD94F-A8CF-4BAB-8FC2-D50590447963}" srcOrd="0" destOrd="1" presId="urn:microsoft.com/office/officeart/2005/8/layout/hProcess10"/>
    <dgm:cxn modelId="{7392CD5E-6FB2-4230-87CD-DDF24FB568FA}" type="presOf" srcId="{9329DD81-DC7A-43B4-8615-718BA662028D}" destId="{9365A4B5-524F-493F-B896-83B08DF7D505}" srcOrd="0" destOrd="0" presId="urn:microsoft.com/office/officeart/2005/8/layout/hProcess10"/>
    <dgm:cxn modelId="{A5C56449-8053-47D2-96A4-AF1F536AD8D1}" type="presOf" srcId="{BB4D0D0C-4D38-46B0-BB5A-E158CC2DF68B}" destId="{F47FD94F-A8CF-4BAB-8FC2-D50590447963}" srcOrd="0" destOrd="2" presId="urn:microsoft.com/office/officeart/2005/8/layout/hProcess10"/>
    <dgm:cxn modelId="{B63EAC49-3DD1-4EA4-B2EC-6CFBB8BB566E}" type="presOf" srcId="{54D3121E-E81D-44A0-92E9-67B09881A326}" destId="{F47FD94F-A8CF-4BAB-8FC2-D50590447963}" srcOrd="0" destOrd="3" presId="urn:microsoft.com/office/officeart/2005/8/layout/hProcess10"/>
    <dgm:cxn modelId="{480CC06C-DEFE-4DA8-B73A-92D0580FF01F}" type="presOf" srcId="{DB813EE9-084A-4A41-AFAA-16B131A2314E}" destId="{8416D647-5658-43C8-866F-39B2A9C96A81}" srcOrd="1" destOrd="0" presId="urn:microsoft.com/office/officeart/2005/8/layout/hProcess10"/>
    <dgm:cxn modelId="{F9A4FE4F-C1C7-4397-84EC-14FC1B480CC5}" type="presOf" srcId="{C002F187-7505-4DE6-B711-4E518AF76800}" destId="{3967141D-FE49-4A4D-A003-AA32008660EC}" srcOrd="0" destOrd="1" presId="urn:microsoft.com/office/officeart/2005/8/layout/hProcess10"/>
    <dgm:cxn modelId="{A4E8CE91-A9F5-45D4-811D-17F50E08EBDC}" srcId="{FBBA01BB-2BFC-47BE-A4F4-08BC566AB0F0}" destId="{E5E4C8EE-BE94-46D3-A01D-8102F5E48E51}" srcOrd="1" destOrd="0" parTransId="{08C353AC-E6CD-4BDC-A37E-CFDA1A69EB46}" sibTransId="{DB813EE9-084A-4A41-AFAA-16B131A2314E}"/>
    <dgm:cxn modelId="{BBB42995-E3CC-4850-8E41-9B9C5B8A1B74}" type="presOf" srcId="{7EE813EE-6ED1-4E65-A9D5-3BFAA46F7EF3}" destId="{E3A285CA-5208-43D6-9E56-8EBDCBA05C98}" srcOrd="0" destOrd="1" presId="urn:microsoft.com/office/officeart/2005/8/layout/hProcess10"/>
    <dgm:cxn modelId="{AAAA849C-E19C-4FCE-97C9-7B41A71B2825}" srcId="{FBBA01BB-2BFC-47BE-A4F4-08BC566AB0F0}" destId="{62B05722-20C1-4F23-BB16-1BD268DBA422}" srcOrd="2" destOrd="0" parTransId="{D77FC237-6E18-4B85-BEA6-CAF32C2D76C8}" sibTransId="{CC6579B8-B665-496D-B81D-B5E1A00E207A}"/>
    <dgm:cxn modelId="{C84BB2B2-592C-4B77-A4D7-F450CCA26B84}" srcId="{E5E4C8EE-BE94-46D3-A01D-8102F5E48E51}" destId="{D62B3F9E-8529-49A1-BC53-6FA1BCE09644}" srcOrd="0" destOrd="0" parTransId="{1F049433-5FE6-4B52-94FD-A71126F920B5}" sibTransId="{8459FEC3-E2A8-4D87-9147-4A9AFF2762E0}"/>
    <dgm:cxn modelId="{EF2416B6-38DD-4C6F-AE6D-E7823FC1B2C2}" type="presOf" srcId="{8FB837FD-DFE0-4E00-ADF3-F233E4F2536E}" destId="{9365A4B5-524F-493F-B896-83B08DF7D505}" srcOrd="0" destOrd="1" presId="urn:microsoft.com/office/officeart/2005/8/layout/hProcess10"/>
    <dgm:cxn modelId="{182AFED0-DE9B-44D0-AF74-C99BD3D3BF3F}" type="presOf" srcId="{FC6E3918-F4BD-4F42-998E-15569CA809E1}" destId="{E3A285CA-5208-43D6-9E56-8EBDCBA05C98}" srcOrd="0" destOrd="2" presId="urn:microsoft.com/office/officeart/2005/8/layout/hProcess10"/>
    <dgm:cxn modelId="{B0731FE0-94EF-475B-9918-FEF62F69EED1}" srcId="{FBBA01BB-2BFC-47BE-A4F4-08BC566AB0F0}" destId="{6490281F-F5E4-40D4-B907-C716FFCB8FE2}" srcOrd="0" destOrd="0" parTransId="{AA96D264-C6E9-4C6C-8DFC-23292A0DBB8F}" sibTransId="{7BF32DE7-127E-4080-99E3-EC21192F2EDB}"/>
    <dgm:cxn modelId="{E7C90EE4-C40B-4393-A553-C59D7957C24C}" srcId="{6490281F-F5E4-40D4-B907-C716FFCB8FE2}" destId="{FC6E3918-F4BD-4F42-998E-15569CA809E1}" srcOrd="1" destOrd="0" parTransId="{23EBB36E-E008-4BAB-8E7F-11963BFD673B}" sibTransId="{7B68BCEC-AB38-47C8-845D-587F353914BC}"/>
    <dgm:cxn modelId="{F8FC1CEC-33A7-454C-B312-E4A397077250}" type="presOf" srcId="{FBBA01BB-2BFC-47BE-A4F4-08BC566AB0F0}" destId="{65AEE10C-F488-4589-B08C-30AFCE8DB3B0}" srcOrd="0" destOrd="0" presId="urn:microsoft.com/office/officeart/2005/8/layout/hProcess10"/>
    <dgm:cxn modelId="{3622DFED-3904-477B-9ABF-A755BC7D7950}" srcId="{E5E4C8EE-BE94-46D3-A01D-8102F5E48E51}" destId="{54D3121E-E81D-44A0-92E9-67B09881A326}" srcOrd="2" destOrd="0" parTransId="{F93FDD08-FD23-4503-8913-A404F561189B}" sibTransId="{4B5E94F1-2F26-42BA-8C58-56149EE83028}"/>
    <dgm:cxn modelId="{6F1D80FA-3380-464E-9070-DF6700CFF34B}" type="presOf" srcId="{7BF32DE7-127E-4080-99E3-EC21192F2EDB}" destId="{87162D5B-28AE-40A7-BB41-06729C707000}" srcOrd="1" destOrd="0" presId="urn:microsoft.com/office/officeart/2005/8/layout/hProcess10"/>
    <dgm:cxn modelId="{EF3BED0A-1284-4B86-86AE-7806FDA5910E}" type="presParOf" srcId="{65AEE10C-F488-4589-B08C-30AFCE8DB3B0}" destId="{EBD0C438-EFBD-4F9A-9735-6968C2E97B0C}" srcOrd="0" destOrd="0" presId="urn:microsoft.com/office/officeart/2005/8/layout/hProcess10"/>
    <dgm:cxn modelId="{5E4E60D6-62E9-4A8A-8821-92318392F252}" type="presParOf" srcId="{EBD0C438-EFBD-4F9A-9735-6968C2E97B0C}" destId="{D2E847FC-99A4-4760-9EDB-07593F61F639}" srcOrd="0" destOrd="0" presId="urn:microsoft.com/office/officeart/2005/8/layout/hProcess10"/>
    <dgm:cxn modelId="{248795EE-D2BC-455A-ACC7-1C001BB1A841}" type="presParOf" srcId="{EBD0C438-EFBD-4F9A-9735-6968C2E97B0C}" destId="{E3A285CA-5208-43D6-9E56-8EBDCBA05C98}" srcOrd="1" destOrd="0" presId="urn:microsoft.com/office/officeart/2005/8/layout/hProcess10"/>
    <dgm:cxn modelId="{3CE5A595-0B4A-4EB0-AFAE-0B98F97DFB32}" type="presParOf" srcId="{65AEE10C-F488-4589-B08C-30AFCE8DB3B0}" destId="{02993ACC-EB77-4F10-91A1-218715BE28B8}" srcOrd="1" destOrd="0" presId="urn:microsoft.com/office/officeart/2005/8/layout/hProcess10"/>
    <dgm:cxn modelId="{EFEA6C90-F849-4A53-AE39-6BDDA07D382E}" type="presParOf" srcId="{02993ACC-EB77-4F10-91A1-218715BE28B8}" destId="{87162D5B-28AE-40A7-BB41-06729C707000}" srcOrd="0" destOrd="0" presId="urn:microsoft.com/office/officeart/2005/8/layout/hProcess10"/>
    <dgm:cxn modelId="{ADDA7A8C-8775-4307-9700-F939C7C42348}" type="presParOf" srcId="{65AEE10C-F488-4589-B08C-30AFCE8DB3B0}" destId="{A03EF445-A7A0-4626-80CE-655F7C14480B}" srcOrd="2" destOrd="0" presId="urn:microsoft.com/office/officeart/2005/8/layout/hProcess10"/>
    <dgm:cxn modelId="{B70F9918-2F1C-4F0A-BB27-491E41A16C7B}" type="presParOf" srcId="{A03EF445-A7A0-4626-80CE-655F7C14480B}" destId="{DA64A927-0E9A-4515-BB47-899616DE44FF}" srcOrd="0" destOrd="0" presId="urn:microsoft.com/office/officeart/2005/8/layout/hProcess10"/>
    <dgm:cxn modelId="{7D5F05D9-5D76-48C8-8392-8B0F8EC7A806}" type="presParOf" srcId="{A03EF445-A7A0-4626-80CE-655F7C14480B}" destId="{F47FD94F-A8CF-4BAB-8FC2-D50590447963}" srcOrd="1" destOrd="0" presId="urn:microsoft.com/office/officeart/2005/8/layout/hProcess10"/>
    <dgm:cxn modelId="{BC5D5AAE-7056-4C36-A040-DE5AD9C3A2A7}" type="presParOf" srcId="{65AEE10C-F488-4589-B08C-30AFCE8DB3B0}" destId="{B2C92B32-C77F-45C4-BD3A-F67020A310B6}" srcOrd="3" destOrd="0" presId="urn:microsoft.com/office/officeart/2005/8/layout/hProcess10"/>
    <dgm:cxn modelId="{2E2880E8-F28E-48D3-B538-F9268ACCDE82}" type="presParOf" srcId="{B2C92B32-C77F-45C4-BD3A-F67020A310B6}" destId="{8416D647-5658-43C8-866F-39B2A9C96A81}" srcOrd="0" destOrd="0" presId="urn:microsoft.com/office/officeart/2005/8/layout/hProcess10"/>
    <dgm:cxn modelId="{5EC2749F-F08C-47A9-B7BF-FE2FFEF96F52}" type="presParOf" srcId="{65AEE10C-F488-4589-B08C-30AFCE8DB3B0}" destId="{847892C9-69C0-4406-80C3-E0C35F74510D}" srcOrd="4" destOrd="0" presId="urn:microsoft.com/office/officeart/2005/8/layout/hProcess10"/>
    <dgm:cxn modelId="{74FF367B-B46A-4167-BEE1-0E30DA5341A0}" type="presParOf" srcId="{847892C9-69C0-4406-80C3-E0C35F74510D}" destId="{6B0363AC-413E-4EF0-A28D-1B00433ABB10}" srcOrd="0" destOrd="0" presId="urn:microsoft.com/office/officeart/2005/8/layout/hProcess10"/>
    <dgm:cxn modelId="{F3C085BC-770C-41E8-8EB6-DE60DC8C9015}" type="presParOf" srcId="{847892C9-69C0-4406-80C3-E0C35F74510D}" destId="{3967141D-FE49-4A4D-A003-AA32008660EC}" srcOrd="1" destOrd="0" presId="urn:microsoft.com/office/officeart/2005/8/layout/hProcess10"/>
    <dgm:cxn modelId="{F737B2A4-B4F7-42C4-BDB7-6A2135A4BEEA}" type="presParOf" srcId="{65AEE10C-F488-4589-B08C-30AFCE8DB3B0}" destId="{7769C647-211B-49BB-A425-6FAF5BA5F314}" srcOrd="5" destOrd="0" presId="urn:microsoft.com/office/officeart/2005/8/layout/hProcess10"/>
    <dgm:cxn modelId="{3AFE071E-447D-416C-B220-679EABF301D0}" type="presParOf" srcId="{7769C647-211B-49BB-A425-6FAF5BA5F314}" destId="{942358BB-5B27-494B-AF2D-CF9E6CA9BE19}" srcOrd="0" destOrd="0" presId="urn:microsoft.com/office/officeart/2005/8/layout/hProcess10"/>
    <dgm:cxn modelId="{31BDD346-A9C3-49F3-B0C4-9593F8F02A61}" type="presParOf" srcId="{65AEE10C-F488-4589-B08C-30AFCE8DB3B0}" destId="{93DDA911-2E2A-42F2-A99B-18A010464C6E}" srcOrd="6" destOrd="0" presId="urn:microsoft.com/office/officeart/2005/8/layout/hProcess10"/>
    <dgm:cxn modelId="{10045432-72B3-407B-A1E2-8BD72C7EAE4B}" type="presParOf" srcId="{93DDA911-2E2A-42F2-A99B-18A010464C6E}" destId="{59ACF4E9-1B5A-4653-82AF-C83AA56CBBA0}" srcOrd="0" destOrd="0" presId="urn:microsoft.com/office/officeart/2005/8/layout/hProcess10"/>
    <dgm:cxn modelId="{50AB9D8E-6933-4E89-85DB-B7FFEBCDC055}" type="presParOf" srcId="{93DDA911-2E2A-42F2-A99B-18A010464C6E}" destId="{9365A4B5-524F-493F-B896-83B08DF7D505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E847FC-99A4-4760-9EDB-07593F61F639}">
      <dsp:nvSpPr>
        <dsp:cNvPr id="0" name=""/>
        <dsp:cNvSpPr/>
      </dsp:nvSpPr>
      <dsp:spPr>
        <a:xfrm>
          <a:off x="0" y="12123"/>
          <a:ext cx="1580311" cy="151073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A285CA-5208-43D6-9E56-8EBDCBA05C98}">
      <dsp:nvSpPr>
        <dsp:cNvPr id="0" name=""/>
        <dsp:cNvSpPr/>
      </dsp:nvSpPr>
      <dsp:spPr>
        <a:xfrm>
          <a:off x="824" y="1498867"/>
          <a:ext cx="2354606" cy="208553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b="1" kern="1200" dirty="0"/>
            <a:t>Raum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 dirty="0"/>
            <a:t>leere Fläche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 dirty="0"/>
            <a:t>vorgefertigte Kulisse</a:t>
          </a:r>
        </a:p>
      </dsp:txBody>
      <dsp:txXfrm>
        <a:off x="61907" y="1559950"/>
        <a:ext cx="2232440" cy="1963365"/>
      </dsp:txXfrm>
    </dsp:sp>
    <dsp:sp modelId="{02993ACC-EB77-4F10-91A1-218715BE28B8}">
      <dsp:nvSpPr>
        <dsp:cNvPr id="0" name=""/>
        <dsp:cNvSpPr/>
      </dsp:nvSpPr>
      <dsp:spPr>
        <a:xfrm rot="24">
          <a:off x="2219853" y="558057"/>
          <a:ext cx="639807" cy="5011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700" kern="1200"/>
        </a:p>
      </dsp:txBody>
      <dsp:txXfrm>
        <a:off x="2219853" y="658281"/>
        <a:ext cx="489470" cy="300674"/>
      </dsp:txXfrm>
    </dsp:sp>
    <dsp:sp modelId="{DA64A927-0E9A-4515-BB47-899616DE44FF}">
      <dsp:nvSpPr>
        <dsp:cNvPr id="0" name=""/>
        <dsp:cNvSpPr/>
      </dsp:nvSpPr>
      <dsp:spPr>
        <a:xfrm>
          <a:off x="3407828" y="203934"/>
          <a:ext cx="1423583" cy="128364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7FD94F-A8CF-4BAB-8FC2-D50590447963}">
      <dsp:nvSpPr>
        <dsp:cNvPr id="0" name=""/>
        <dsp:cNvSpPr/>
      </dsp:nvSpPr>
      <dsp:spPr>
        <a:xfrm>
          <a:off x="3172227" y="1442094"/>
          <a:ext cx="2085531" cy="2085531"/>
        </a:xfrm>
        <a:prstGeom prst="roundRect">
          <a:avLst>
            <a:gd name="adj" fmla="val 10000"/>
          </a:avLst>
        </a:prstGeom>
        <a:solidFill>
          <a:schemeClr val="accent2">
            <a:hueOff val="2627896"/>
            <a:satOff val="6253"/>
            <a:lumOff val="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b="1" kern="1200" dirty="0"/>
            <a:t>Objekte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 dirty="0"/>
            <a:t>Figuren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 dirty="0"/>
            <a:t>Tiere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 dirty="0"/>
            <a:t>Dinge</a:t>
          </a:r>
        </a:p>
      </dsp:txBody>
      <dsp:txXfrm>
        <a:off x="3233310" y="1503177"/>
        <a:ext cx="1963365" cy="1963365"/>
      </dsp:txXfrm>
    </dsp:sp>
    <dsp:sp modelId="{B2C92B32-C77F-45C4-BD3A-F67020A310B6}">
      <dsp:nvSpPr>
        <dsp:cNvPr id="0" name=""/>
        <dsp:cNvSpPr/>
      </dsp:nvSpPr>
      <dsp:spPr>
        <a:xfrm rot="47255">
          <a:off x="5371348" y="386669"/>
          <a:ext cx="472740" cy="5011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3941844"/>
            <a:satOff val="9380"/>
            <a:lumOff val="882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700" kern="1200"/>
        </a:p>
      </dsp:txBody>
      <dsp:txXfrm>
        <a:off x="5371355" y="485919"/>
        <a:ext cx="330918" cy="300674"/>
      </dsp:txXfrm>
    </dsp:sp>
    <dsp:sp modelId="{6B0363AC-413E-4EF0-A28D-1B00433ABB10}">
      <dsp:nvSpPr>
        <dsp:cNvPr id="0" name=""/>
        <dsp:cNvSpPr/>
      </dsp:nvSpPr>
      <dsp:spPr>
        <a:xfrm>
          <a:off x="6181478" y="0"/>
          <a:ext cx="1817498" cy="187172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67141D-FE49-4A4D-A003-AA32008660EC}">
      <dsp:nvSpPr>
        <dsp:cNvPr id="0" name=""/>
        <dsp:cNvSpPr/>
      </dsp:nvSpPr>
      <dsp:spPr>
        <a:xfrm>
          <a:off x="6271512" y="1589113"/>
          <a:ext cx="2085531" cy="2085531"/>
        </a:xfrm>
        <a:prstGeom prst="roundRect">
          <a:avLst>
            <a:gd name="adj" fmla="val 10000"/>
          </a:avLst>
        </a:prstGeom>
        <a:solidFill>
          <a:schemeClr val="accent2">
            <a:hueOff val="5255792"/>
            <a:satOff val="12506"/>
            <a:lumOff val="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b="1" kern="1200" dirty="0"/>
            <a:t>Text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 dirty="0"/>
            <a:t>Sprache</a:t>
          </a:r>
        </a:p>
      </dsp:txBody>
      <dsp:txXfrm>
        <a:off x="6332595" y="1650196"/>
        <a:ext cx="1963365" cy="1963365"/>
      </dsp:txXfrm>
    </dsp:sp>
    <dsp:sp modelId="{7769C647-211B-49BB-A425-6FAF5BA5F314}">
      <dsp:nvSpPr>
        <dsp:cNvPr id="0" name=""/>
        <dsp:cNvSpPr/>
      </dsp:nvSpPr>
      <dsp:spPr>
        <a:xfrm rot="21600000">
          <a:off x="8577178" y="502242"/>
          <a:ext cx="511529" cy="501124"/>
        </a:xfrm>
        <a:prstGeom prst="rightArrow">
          <a:avLst>
            <a:gd name="adj1" fmla="val 60000"/>
            <a:gd name="adj2" fmla="val 50000"/>
          </a:avLst>
        </a:prstGeom>
        <a:solidFill>
          <a:srgbClr val="FF00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700" kern="1200"/>
        </a:p>
      </dsp:txBody>
      <dsp:txXfrm rot="-21600000">
        <a:off x="8577178" y="602467"/>
        <a:ext cx="361192" cy="300674"/>
      </dsp:txXfrm>
    </dsp:sp>
    <dsp:sp modelId="{59ACF4E9-1B5A-4653-82AF-C83AA56CBBA0}">
      <dsp:nvSpPr>
        <dsp:cNvPr id="0" name=""/>
        <dsp:cNvSpPr/>
      </dsp:nvSpPr>
      <dsp:spPr>
        <a:xfrm>
          <a:off x="9459493" y="139262"/>
          <a:ext cx="1633054" cy="135780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65A4B5-524F-493F-B896-83B08DF7D505}">
      <dsp:nvSpPr>
        <dsp:cNvPr id="0" name=""/>
        <dsp:cNvSpPr/>
      </dsp:nvSpPr>
      <dsp:spPr>
        <a:xfrm>
          <a:off x="9279399" y="1573837"/>
          <a:ext cx="2085531" cy="2085531"/>
        </a:xfrm>
        <a:prstGeom prst="roundRect">
          <a:avLst>
            <a:gd name="adj" fmla="val 10000"/>
          </a:avLst>
        </a:prstGeom>
        <a:solidFill>
          <a:srgbClr val="FF00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b="1" kern="1200" dirty="0"/>
            <a:t>Animation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 dirty="0"/>
            <a:t>Erscheinungsbild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 dirty="0"/>
            <a:t>Aktion/ Bewegung</a:t>
          </a:r>
        </a:p>
      </dsp:txBody>
      <dsp:txXfrm>
        <a:off x="9340482" y="1634920"/>
        <a:ext cx="1963365" cy="19633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E847FC-99A4-4760-9EDB-07593F61F639}">
      <dsp:nvSpPr>
        <dsp:cNvPr id="0" name=""/>
        <dsp:cNvSpPr/>
      </dsp:nvSpPr>
      <dsp:spPr>
        <a:xfrm>
          <a:off x="0" y="12123"/>
          <a:ext cx="1580311" cy="151073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A285CA-5208-43D6-9E56-8EBDCBA05C98}">
      <dsp:nvSpPr>
        <dsp:cNvPr id="0" name=""/>
        <dsp:cNvSpPr/>
      </dsp:nvSpPr>
      <dsp:spPr>
        <a:xfrm>
          <a:off x="824" y="1498867"/>
          <a:ext cx="2354606" cy="208553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b="1" kern="1200" dirty="0"/>
            <a:t>Raum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 dirty="0"/>
            <a:t>leere Fläche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 dirty="0"/>
            <a:t>vorgefertigte Kulisse</a:t>
          </a:r>
        </a:p>
      </dsp:txBody>
      <dsp:txXfrm>
        <a:off x="61907" y="1559950"/>
        <a:ext cx="2232440" cy="1963365"/>
      </dsp:txXfrm>
    </dsp:sp>
    <dsp:sp modelId="{02993ACC-EB77-4F10-91A1-218715BE28B8}">
      <dsp:nvSpPr>
        <dsp:cNvPr id="0" name=""/>
        <dsp:cNvSpPr/>
      </dsp:nvSpPr>
      <dsp:spPr>
        <a:xfrm rot="24">
          <a:off x="2219853" y="558057"/>
          <a:ext cx="639807" cy="5011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700" kern="1200"/>
        </a:p>
      </dsp:txBody>
      <dsp:txXfrm>
        <a:off x="2219853" y="658281"/>
        <a:ext cx="489470" cy="300674"/>
      </dsp:txXfrm>
    </dsp:sp>
    <dsp:sp modelId="{DA64A927-0E9A-4515-BB47-899616DE44FF}">
      <dsp:nvSpPr>
        <dsp:cNvPr id="0" name=""/>
        <dsp:cNvSpPr/>
      </dsp:nvSpPr>
      <dsp:spPr>
        <a:xfrm>
          <a:off x="3407828" y="203934"/>
          <a:ext cx="1423583" cy="128364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7FD94F-A8CF-4BAB-8FC2-D50590447963}">
      <dsp:nvSpPr>
        <dsp:cNvPr id="0" name=""/>
        <dsp:cNvSpPr/>
      </dsp:nvSpPr>
      <dsp:spPr>
        <a:xfrm>
          <a:off x="3172227" y="1442094"/>
          <a:ext cx="2085531" cy="2085531"/>
        </a:xfrm>
        <a:prstGeom prst="roundRect">
          <a:avLst>
            <a:gd name="adj" fmla="val 10000"/>
          </a:avLst>
        </a:prstGeom>
        <a:solidFill>
          <a:schemeClr val="accent2">
            <a:hueOff val="2627896"/>
            <a:satOff val="6253"/>
            <a:lumOff val="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b="1" kern="1200" dirty="0"/>
            <a:t>Objekte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 dirty="0"/>
            <a:t>Figuren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 dirty="0"/>
            <a:t>Tiere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 dirty="0"/>
            <a:t>Dinge</a:t>
          </a:r>
        </a:p>
      </dsp:txBody>
      <dsp:txXfrm>
        <a:off x="3233310" y="1503177"/>
        <a:ext cx="1963365" cy="1963365"/>
      </dsp:txXfrm>
    </dsp:sp>
    <dsp:sp modelId="{B2C92B32-C77F-45C4-BD3A-F67020A310B6}">
      <dsp:nvSpPr>
        <dsp:cNvPr id="0" name=""/>
        <dsp:cNvSpPr/>
      </dsp:nvSpPr>
      <dsp:spPr>
        <a:xfrm rot="47255">
          <a:off x="5371348" y="386669"/>
          <a:ext cx="472740" cy="5011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3941844"/>
            <a:satOff val="9380"/>
            <a:lumOff val="882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700" kern="1200"/>
        </a:p>
      </dsp:txBody>
      <dsp:txXfrm>
        <a:off x="5371355" y="485919"/>
        <a:ext cx="330918" cy="300674"/>
      </dsp:txXfrm>
    </dsp:sp>
    <dsp:sp modelId="{6B0363AC-413E-4EF0-A28D-1B00433ABB10}">
      <dsp:nvSpPr>
        <dsp:cNvPr id="0" name=""/>
        <dsp:cNvSpPr/>
      </dsp:nvSpPr>
      <dsp:spPr>
        <a:xfrm>
          <a:off x="6181478" y="0"/>
          <a:ext cx="1817498" cy="187172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67141D-FE49-4A4D-A003-AA32008660EC}">
      <dsp:nvSpPr>
        <dsp:cNvPr id="0" name=""/>
        <dsp:cNvSpPr/>
      </dsp:nvSpPr>
      <dsp:spPr>
        <a:xfrm>
          <a:off x="6271512" y="1589113"/>
          <a:ext cx="2085531" cy="2085531"/>
        </a:xfrm>
        <a:prstGeom prst="roundRect">
          <a:avLst>
            <a:gd name="adj" fmla="val 10000"/>
          </a:avLst>
        </a:prstGeom>
        <a:solidFill>
          <a:schemeClr val="accent2">
            <a:hueOff val="5255792"/>
            <a:satOff val="12506"/>
            <a:lumOff val="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b="1" kern="1200" dirty="0"/>
            <a:t>Text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 dirty="0"/>
            <a:t>Sprache</a:t>
          </a:r>
        </a:p>
      </dsp:txBody>
      <dsp:txXfrm>
        <a:off x="6332595" y="1650196"/>
        <a:ext cx="1963365" cy="1963365"/>
      </dsp:txXfrm>
    </dsp:sp>
    <dsp:sp modelId="{7769C647-211B-49BB-A425-6FAF5BA5F314}">
      <dsp:nvSpPr>
        <dsp:cNvPr id="0" name=""/>
        <dsp:cNvSpPr/>
      </dsp:nvSpPr>
      <dsp:spPr>
        <a:xfrm rot="21600000">
          <a:off x="8577178" y="502242"/>
          <a:ext cx="511529" cy="501124"/>
        </a:xfrm>
        <a:prstGeom prst="rightArrow">
          <a:avLst>
            <a:gd name="adj1" fmla="val 60000"/>
            <a:gd name="adj2" fmla="val 50000"/>
          </a:avLst>
        </a:prstGeom>
        <a:solidFill>
          <a:srgbClr val="FF00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700" kern="1200"/>
        </a:p>
      </dsp:txBody>
      <dsp:txXfrm rot="-21600000">
        <a:off x="8577178" y="602467"/>
        <a:ext cx="361192" cy="300674"/>
      </dsp:txXfrm>
    </dsp:sp>
    <dsp:sp modelId="{59ACF4E9-1B5A-4653-82AF-C83AA56CBBA0}">
      <dsp:nvSpPr>
        <dsp:cNvPr id="0" name=""/>
        <dsp:cNvSpPr/>
      </dsp:nvSpPr>
      <dsp:spPr>
        <a:xfrm>
          <a:off x="9459493" y="139262"/>
          <a:ext cx="1633054" cy="135780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65A4B5-524F-493F-B896-83B08DF7D505}">
      <dsp:nvSpPr>
        <dsp:cNvPr id="0" name=""/>
        <dsp:cNvSpPr/>
      </dsp:nvSpPr>
      <dsp:spPr>
        <a:xfrm>
          <a:off x="9279399" y="1573837"/>
          <a:ext cx="2085531" cy="2085531"/>
        </a:xfrm>
        <a:prstGeom prst="roundRect">
          <a:avLst>
            <a:gd name="adj" fmla="val 10000"/>
          </a:avLst>
        </a:prstGeom>
        <a:solidFill>
          <a:srgbClr val="FF00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b="1" kern="1200" dirty="0"/>
            <a:t>Animation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 dirty="0"/>
            <a:t>Erscheinungsbild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 dirty="0"/>
            <a:t>Aktion/ Bewegung</a:t>
          </a:r>
        </a:p>
      </dsp:txBody>
      <dsp:txXfrm>
        <a:off x="9340482" y="1634920"/>
        <a:ext cx="1963365" cy="19633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580188-C5B5-46F0-806E-C30A966E1D6D}" type="datetimeFigureOut">
              <a:rPr lang="de-DE" smtClean="0"/>
              <a:t>20.02.2024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0CD210-CEBD-4FCB-9EB1-DA61E8F9CA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7766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ckblat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926109A0-360F-EAF3-70B1-B1AD5F9F71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1" b="9021"/>
          <a:stretch/>
        </p:blipFill>
        <p:spPr>
          <a:xfrm>
            <a:off x="0" y="1952626"/>
            <a:ext cx="12192000" cy="490537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3673C4A-B84F-D86D-B0A7-940860101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616180"/>
            <a:ext cx="12192000" cy="4582030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A7151DBA-404B-6D74-FBDB-6443337AC9E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1092200" y="319404"/>
            <a:ext cx="8780836" cy="7488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Die Welt mit anderen Augen sehen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492E7A3D-2DA9-C3EB-AC1E-B93AEBF90D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>
          <a:xfrm>
            <a:off x="1092199" y="1069200"/>
            <a:ext cx="8784000" cy="540000"/>
          </a:xfrm>
        </p:spPr>
        <p:txBody>
          <a:bodyPr/>
          <a:lstStyle>
            <a:lvl1pPr>
              <a:defRPr sz="15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dirty="0"/>
              <a:t>AR und VR für die Jugendarbeit nutzen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335F6595-1CB5-E698-07E1-3B028D0B2B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>
          <a:xfrm>
            <a:off x="1096842" y="1961909"/>
            <a:ext cx="900000" cy="2427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22.02.2024</a:t>
            </a:r>
          </a:p>
        </p:txBody>
      </p:sp>
    </p:spTree>
    <p:extLst>
      <p:ext uri="{BB962C8B-B14F-4D97-AF65-F5344CB8AC3E}">
        <p14:creationId xmlns:p14="http://schemas.microsoft.com/office/powerpoint/2010/main" val="3300376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 m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DFF250-93B5-5D7C-C616-3774E05B5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200" y="319404"/>
            <a:ext cx="8780836" cy="1287146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Titel eingeben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2242C14-C39C-E5B0-E609-69AAA2565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22.02.2024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FF0EC8C-857D-9BF4-788D-4579641D3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Die Welt mit anderen Augen sehen – AR und VR für die Jugendarbeit nutzen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2B77618-E947-DE7A-8A9F-A3782F7FE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B9107-A5DC-44AC-ABF4-E420F7EC715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2796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79B5ECA-0B10-309E-0A00-1D3D23638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22.02.2024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32AD3DB-2E17-B718-EF75-E9CEF7EC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Die Welt mit anderen Augen sehen – AR und VR für die Jugendarbeit nutzen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7DF8CDF-177D-B909-1C6A-0B8934E2A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B9107-A5DC-44AC-ABF4-E420F7EC715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4207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se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8">
            <a:extLst>
              <a:ext uri="{FF2B5EF4-FFF2-40B4-BE49-F238E27FC236}">
                <a16:creationId xmlns:a16="http://schemas.microsoft.com/office/drawing/2014/main" id="{404A4970-A950-BE60-3552-AA684E856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082" y="5342727"/>
            <a:ext cx="12197676" cy="1517748"/>
          </a:xfrm>
          <a:custGeom>
            <a:avLst/>
            <a:gdLst>
              <a:gd name="connsiteX0" fmla="*/ 0 w 12189198"/>
              <a:gd name="connsiteY0" fmla="*/ 0 h 1508234"/>
              <a:gd name="connsiteX1" fmla="*/ 12189198 w 12189198"/>
              <a:gd name="connsiteY1" fmla="*/ 0 h 1508234"/>
              <a:gd name="connsiteX2" fmla="*/ 12189198 w 12189198"/>
              <a:gd name="connsiteY2" fmla="*/ 1508234 h 1508234"/>
              <a:gd name="connsiteX3" fmla="*/ 0 w 12189198"/>
              <a:gd name="connsiteY3" fmla="*/ 1508234 h 1508234"/>
              <a:gd name="connsiteX4" fmla="*/ 0 w 12189198"/>
              <a:gd name="connsiteY4" fmla="*/ 0 h 1508234"/>
              <a:gd name="connsiteX0" fmla="*/ 5255 w 12189198"/>
              <a:gd name="connsiteY0" fmla="*/ 1124606 h 1508234"/>
              <a:gd name="connsiteX1" fmla="*/ 12189198 w 12189198"/>
              <a:gd name="connsiteY1" fmla="*/ 0 h 1508234"/>
              <a:gd name="connsiteX2" fmla="*/ 12189198 w 12189198"/>
              <a:gd name="connsiteY2" fmla="*/ 1508234 h 1508234"/>
              <a:gd name="connsiteX3" fmla="*/ 0 w 12189198"/>
              <a:gd name="connsiteY3" fmla="*/ 1508234 h 1508234"/>
              <a:gd name="connsiteX4" fmla="*/ 5255 w 12189198"/>
              <a:gd name="connsiteY4" fmla="*/ 1124606 h 1508234"/>
              <a:gd name="connsiteX0" fmla="*/ 5255 w 12189198"/>
              <a:gd name="connsiteY0" fmla="*/ 777764 h 1161392"/>
              <a:gd name="connsiteX1" fmla="*/ 12183943 w 12189198"/>
              <a:gd name="connsiteY1" fmla="*/ 0 h 1161392"/>
              <a:gd name="connsiteX2" fmla="*/ 12189198 w 12189198"/>
              <a:gd name="connsiteY2" fmla="*/ 1161392 h 1161392"/>
              <a:gd name="connsiteX3" fmla="*/ 0 w 12189198"/>
              <a:gd name="connsiteY3" fmla="*/ 1161392 h 1161392"/>
              <a:gd name="connsiteX4" fmla="*/ 5255 w 12189198"/>
              <a:gd name="connsiteY4" fmla="*/ 777764 h 1161392"/>
              <a:gd name="connsiteX0" fmla="*/ 5255 w 12191707"/>
              <a:gd name="connsiteY0" fmla="*/ 1134120 h 1517748"/>
              <a:gd name="connsiteX1" fmla="*/ 12191367 w 12191707"/>
              <a:gd name="connsiteY1" fmla="*/ 0 h 1517748"/>
              <a:gd name="connsiteX2" fmla="*/ 12189198 w 12191707"/>
              <a:gd name="connsiteY2" fmla="*/ 1517748 h 1517748"/>
              <a:gd name="connsiteX3" fmla="*/ 0 w 12191707"/>
              <a:gd name="connsiteY3" fmla="*/ 1517748 h 1517748"/>
              <a:gd name="connsiteX4" fmla="*/ 5255 w 12191707"/>
              <a:gd name="connsiteY4" fmla="*/ 1134120 h 1517748"/>
              <a:gd name="connsiteX0" fmla="*/ 5255 w 12191367"/>
              <a:gd name="connsiteY0" fmla="*/ 1134120 h 1517748"/>
              <a:gd name="connsiteX1" fmla="*/ 12191367 w 12191367"/>
              <a:gd name="connsiteY1" fmla="*/ 0 h 1517748"/>
              <a:gd name="connsiteX2" fmla="*/ 12189198 w 12191367"/>
              <a:gd name="connsiteY2" fmla="*/ 1517748 h 1517748"/>
              <a:gd name="connsiteX3" fmla="*/ 0 w 12191367"/>
              <a:gd name="connsiteY3" fmla="*/ 1517748 h 1517748"/>
              <a:gd name="connsiteX4" fmla="*/ 5255 w 12191367"/>
              <a:gd name="connsiteY4" fmla="*/ 1134120 h 1517748"/>
              <a:gd name="connsiteX0" fmla="*/ 5255 w 12191367"/>
              <a:gd name="connsiteY0" fmla="*/ 1134120 h 1517748"/>
              <a:gd name="connsiteX1" fmla="*/ 12191367 w 12191367"/>
              <a:gd name="connsiteY1" fmla="*/ 0 h 1517748"/>
              <a:gd name="connsiteX2" fmla="*/ 12189198 w 12191367"/>
              <a:gd name="connsiteY2" fmla="*/ 1517748 h 1517748"/>
              <a:gd name="connsiteX3" fmla="*/ 0 w 12191367"/>
              <a:gd name="connsiteY3" fmla="*/ 1517748 h 1517748"/>
              <a:gd name="connsiteX4" fmla="*/ 5255 w 12191367"/>
              <a:gd name="connsiteY4" fmla="*/ 1134120 h 1517748"/>
              <a:gd name="connsiteX0" fmla="*/ 5255 w 12191367"/>
              <a:gd name="connsiteY0" fmla="*/ 1134120 h 1517748"/>
              <a:gd name="connsiteX1" fmla="*/ 11934219 w 12191367"/>
              <a:gd name="connsiteY1" fmla="*/ 23651 h 1517748"/>
              <a:gd name="connsiteX2" fmla="*/ 12191367 w 12191367"/>
              <a:gd name="connsiteY2" fmla="*/ 0 h 1517748"/>
              <a:gd name="connsiteX3" fmla="*/ 12189198 w 12191367"/>
              <a:gd name="connsiteY3" fmla="*/ 1517748 h 1517748"/>
              <a:gd name="connsiteX4" fmla="*/ 0 w 12191367"/>
              <a:gd name="connsiteY4" fmla="*/ 1517748 h 1517748"/>
              <a:gd name="connsiteX5" fmla="*/ 5255 w 12191367"/>
              <a:gd name="connsiteY5" fmla="*/ 1134120 h 1517748"/>
              <a:gd name="connsiteX0" fmla="*/ 5255 w 12191367"/>
              <a:gd name="connsiteY0" fmla="*/ 1134120 h 1517748"/>
              <a:gd name="connsiteX1" fmla="*/ 11934219 w 12191367"/>
              <a:gd name="connsiteY1" fmla="*/ 23651 h 1517748"/>
              <a:gd name="connsiteX2" fmla="*/ 12191367 w 12191367"/>
              <a:gd name="connsiteY2" fmla="*/ 0 h 1517748"/>
              <a:gd name="connsiteX3" fmla="*/ 12189198 w 12191367"/>
              <a:gd name="connsiteY3" fmla="*/ 1517748 h 1517748"/>
              <a:gd name="connsiteX4" fmla="*/ 0 w 12191367"/>
              <a:gd name="connsiteY4" fmla="*/ 1517748 h 1517748"/>
              <a:gd name="connsiteX5" fmla="*/ 5255 w 12191367"/>
              <a:gd name="connsiteY5" fmla="*/ 1134120 h 1517748"/>
              <a:gd name="connsiteX0" fmla="*/ 5255 w 12191367"/>
              <a:gd name="connsiteY0" fmla="*/ 1134120 h 1517748"/>
              <a:gd name="connsiteX1" fmla="*/ 7165480 w 12191367"/>
              <a:gd name="connsiteY1" fmla="*/ 481470 h 1517748"/>
              <a:gd name="connsiteX2" fmla="*/ 12191367 w 12191367"/>
              <a:gd name="connsiteY2" fmla="*/ 0 h 1517748"/>
              <a:gd name="connsiteX3" fmla="*/ 12189198 w 12191367"/>
              <a:gd name="connsiteY3" fmla="*/ 1517748 h 1517748"/>
              <a:gd name="connsiteX4" fmla="*/ 0 w 12191367"/>
              <a:gd name="connsiteY4" fmla="*/ 1517748 h 1517748"/>
              <a:gd name="connsiteX5" fmla="*/ 5255 w 12191367"/>
              <a:gd name="connsiteY5" fmla="*/ 1134120 h 1517748"/>
              <a:gd name="connsiteX0" fmla="*/ 5255 w 12191367"/>
              <a:gd name="connsiteY0" fmla="*/ 1134120 h 1517748"/>
              <a:gd name="connsiteX1" fmla="*/ 7165480 w 12191367"/>
              <a:gd name="connsiteY1" fmla="*/ 481470 h 1517748"/>
              <a:gd name="connsiteX2" fmla="*/ 12191367 w 12191367"/>
              <a:gd name="connsiteY2" fmla="*/ 0 h 1517748"/>
              <a:gd name="connsiteX3" fmla="*/ 12189198 w 12191367"/>
              <a:gd name="connsiteY3" fmla="*/ 1517748 h 1517748"/>
              <a:gd name="connsiteX4" fmla="*/ 0 w 12191367"/>
              <a:gd name="connsiteY4" fmla="*/ 1517748 h 1517748"/>
              <a:gd name="connsiteX5" fmla="*/ 5255 w 12191367"/>
              <a:gd name="connsiteY5" fmla="*/ 1134120 h 1517748"/>
              <a:gd name="connsiteX0" fmla="*/ 5255 w 12191367"/>
              <a:gd name="connsiteY0" fmla="*/ 1134120 h 1517748"/>
              <a:gd name="connsiteX1" fmla="*/ 5266151 w 12191367"/>
              <a:gd name="connsiteY1" fmla="*/ 766060 h 1517748"/>
              <a:gd name="connsiteX2" fmla="*/ 12191367 w 12191367"/>
              <a:gd name="connsiteY2" fmla="*/ 0 h 1517748"/>
              <a:gd name="connsiteX3" fmla="*/ 12189198 w 12191367"/>
              <a:gd name="connsiteY3" fmla="*/ 1517748 h 1517748"/>
              <a:gd name="connsiteX4" fmla="*/ 0 w 12191367"/>
              <a:gd name="connsiteY4" fmla="*/ 1517748 h 1517748"/>
              <a:gd name="connsiteX5" fmla="*/ 5255 w 12191367"/>
              <a:gd name="connsiteY5" fmla="*/ 1134120 h 1517748"/>
              <a:gd name="connsiteX0" fmla="*/ 5255 w 12191367"/>
              <a:gd name="connsiteY0" fmla="*/ 1134120 h 1517748"/>
              <a:gd name="connsiteX1" fmla="*/ 5266151 w 12191367"/>
              <a:gd name="connsiteY1" fmla="*/ 766060 h 1517748"/>
              <a:gd name="connsiteX2" fmla="*/ 12191367 w 12191367"/>
              <a:gd name="connsiteY2" fmla="*/ 0 h 1517748"/>
              <a:gd name="connsiteX3" fmla="*/ 12189198 w 12191367"/>
              <a:gd name="connsiteY3" fmla="*/ 1517748 h 1517748"/>
              <a:gd name="connsiteX4" fmla="*/ 0 w 12191367"/>
              <a:gd name="connsiteY4" fmla="*/ 1517748 h 1517748"/>
              <a:gd name="connsiteX5" fmla="*/ 5255 w 12191367"/>
              <a:gd name="connsiteY5" fmla="*/ 1134120 h 1517748"/>
              <a:gd name="connsiteX0" fmla="*/ 5255 w 12191367"/>
              <a:gd name="connsiteY0" fmla="*/ 1134120 h 1517748"/>
              <a:gd name="connsiteX1" fmla="*/ 5266151 w 12191367"/>
              <a:gd name="connsiteY1" fmla="*/ 766060 h 1517748"/>
              <a:gd name="connsiteX2" fmla="*/ 12191367 w 12191367"/>
              <a:gd name="connsiteY2" fmla="*/ 0 h 1517748"/>
              <a:gd name="connsiteX3" fmla="*/ 12189198 w 12191367"/>
              <a:gd name="connsiteY3" fmla="*/ 1517748 h 1517748"/>
              <a:gd name="connsiteX4" fmla="*/ 0 w 12191367"/>
              <a:gd name="connsiteY4" fmla="*/ 1517748 h 1517748"/>
              <a:gd name="connsiteX5" fmla="*/ 5255 w 12191367"/>
              <a:gd name="connsiteY5" fmla="*/ 1134120 h 1517748"/>
              <a:gd name="connsiteX0" fmla="*/ 5255 w 12191367"/>
              <a:gd name="connsiteY0" fmla="*/ 1134120 h 1517748"/>
              <a:gd name="connsiteX1" fmla="*/ 1909227 w 12191367"/>
              <a:gd name="connsiteY1" fmla="*/ 1051888 h 1517748"/>
              <a:gd name="connsiteX2" fmla="*/ 12191367 w 12191367"/>
              <a:gd name="connsiteY2" fmla="*/ 0 h 1517748"/>
              <a:gd name="connsiteX3" fmla="*/ 12189198 w 12191367"/>
              <a:gd name="connsiteY3" fmla="*/ 1517748 h 1517748"/>
              <a:gd name="connsiteX4" fmla="*/ 0 w 12191367"/>
              <a:gd name="connsiteY4" fmla="*/ 1517748 h 1517748"/>
              <a:gd name="connsiteX5" fmla="*/ 5255 w 12191367"/>
              <a:gd name="connsiteY5" fmla="*/ 1134120 h 1517748"/>
              <a:gd name="connsiteX0" fmla="*/ 5255 w 12191367"/>
              <a:gd name="connsiteY0" fmla="*/ 1134120 h 1517748"/>
              <a:gd name="connsiteX1" fmla="*/ 1909227 w 12191367"/>
              <a:gd name="connsiteY1" fmla="*/ 1051888 h 1517748"/>
              <a:gd name="connsiteX2" fmla="*/ 12191367 w 12191367"/>
              <a:gd name="connsiteY2" fmla="*/ 0 h 1517748"/>
              <a:gd name="connsiteX3" fmla="*/ 12189198 w 12191367"/>
              <a:gd name="connsiteY3" fmla="*/ 1517748 h 1517748"/>
              <a:gd name="connsiteX4" fmla="*/ 0 w 12191367"/>
              <a:gd name="connsiteY4" fmla="*/ 1517748 h 1517748"/>
              <a:gd name="connsiteX5" fmla="*/ 5255 w 12191367"/>
              <a:gd name="connsiteY5" fmla="*/ 1134120 h 1517748"/>
              <a:gd name="connsiteX0" fmla="*/ 5255 w 12191367"/>
              <a:gd name="connsiteY0" fmla="*/ 1134120 h 1517748"/>
              <a:gd name="connsiteX1" fmla="*/ 8661 w 12191367"/>
              <a:gd name="connsiteY1" fmla="*/ 1071686 h 1517748"/>
              <a:gd name="connsiteX2" fmla="*/ 12191367 w 12191367"/>
              <a:gd name="connsiteY2" fmla="*/ 0 h 1517748"/>
              <a:gd name="connsiteX3" fmla="*/ 12189198 w 12191367"/>
              <a:gd name="connsiteY3" fmla="*/ 1517748 h 1517748"/>
              <a:gd name="connsiteX4" fmla="*/ 0 w 12191367"/>
              <a:gd name="connsiteY4" fmla="*/ 1517748 h 1517748"/>
              <a:gd name="connsiteX5" fmla="*/ 5255 w 12191367"/>
              <a:gd name="connsiteY5" fmla="*/ 1134120 h 1517748"/>
              <a:gd name="connsiteX0" fmla="*/ 5255 w 12191367"/>
              <a:gd name="connsiteY0" fmla="*/ 1134120 h 1517748"/>
              <a:gd name="connsiteX1" fmla="*/ 8661 w 12191367"/>
              <a:gd name="connsiteY1" fmla="*/ 1071686 h 1517748"/>
              <a:gd name="connsiteX2" fmla="*/ 12191367 w 12191367"/>
              <a:gd name="connsiteY2" fmla="*/ 0 h 1517748"/>
              <a:gd name="connsiteX3" fmla="*/ 12189198 w 12191367"/>
              <a:gd name="connsiteY3" fmla="*/ 1517748 h 1517748"/>
              <a:gd name="connsiteX4" fmla="*/ 0 w 12191367"/>
              <a:gd name="connsiteY4" fmla="*/ 1517748 h 1517748"/>
              <a:gd name="connsiteX5" fmla="*/ 5255 w 12191367"/>
              <a:gd name="connsiteY5" fmla="*/ 1134120 h 1517748"/>
              <a:gd name="connsiteX0" fmla="*/ 5255 w 12191367"/>
              <a:gd name="connsiteY0" fmla="*/ 1134120 h 1517748"/>
              <a:gd name="connsiteX1" fmla="*/ 8661 w 12191367"/>
              <a:gd name="connsiteY1" fmla="*/ 1071686 h 1517748"/>
              <a:gd name="connsiteX2" fmla="*/ 12191367 w 12191367"/>
              <a:gd name="connsiteY2" fmla="*/ 0 h 1517748"/>
              <a:gd name="connsiteX3" fmla="*/ 12189198 w 12191367"/>
              <a:gd name="connsiteY3" fmla="*/ 1517748 h 1517748"/>
              <a:gd name="connsiteX4" fmla="*/ 0 w 12191367"/>
              <a:gd name="connsiteY4" fmla="*/ 1517748 h 1517748"/>
              <a:gd name="connsiteX5" fmla="*/ 5255 w 12191367"/>
              <a:gd name="connsiteY5" fmla="*/ 1134120 h 1517748"/>
              <a:gd name="connsiteX0" fmla="*/ 1518918 w 13710285"/>
              <a:gd name="connsiteY0" fmla="*/ 1517748 h 1517748"/>
              <a:gd name="connsiteX1" fmla="*/ 1527579 w 13710285"/>
              <a:gd name="connsiteY1" fmla="*/ 1071686 h 1517748"/>
              <a:gd name="connsiteX2" fmla="*/ 13710285 w 13710285"/>
              <a:gd name="connsiteY2" fmla="*/ 0 h 1517748"/>
              <a:gd name="connsiteX3" fmla="*/ 13708116 w 13710285"/>
              <a:gd name="connsiteY3" fmla="*/ 1517748 h 1517748"/>
              <a:gd name="connsiteX4" fmla="*/ 1518918 w 13710285"/>
              <a:gd name="connsiteY4" fmla="*/ 1517748 h 1517748"/>
              <a:gd name="connsiteX0" fmla="*/ 1522625 w 13713992"/>
              <a:gd name="connsiteY0" fmla="*/ 1517748 h 1517748"/>
              <a:gd name="connsiteX1" fmla="*/ 1523862 w 13713992"/>
              <a:gd name="connsiteY1" fmla="*/ 1077873 h 1517748"/>
              <a:gd name="connsiteX2" fmla="*/ 13713992 w 13713992"/>
              <a:gd name="connsiteY2" fmla="*/ 0 h 1517748"/>
              <a:gd name="connsiteX3" fmla="*/ 13711823 w 13713992"/>
              <a:gd name="connsiteY3" fmla="*/ 1517748 h 1517748"/>
              <a:gd name="connsiteX4" fmla="*/ 1522625 w 13713992"/>
              <a:gd name="connsiteY4" fmla="*/ 1517748 h 1517748"/>
              <a:gd name="connsiteX0" fmla="*/ 1523243 w 13714610"/>
              <a:gd name="connsiteY0" fmla="*/ 1517748 h 1517748"/>
              <a:gd name="connsiteX1" fmla="*/ 1523243 w 13714610"/>
              <a:gd name="connsiteY1" fmla="*/ 1091483 h 1517748"/>
              <a:gd name="connsiteX2" fmla="*/ 13714610 w 13714610"/>
              <a:gd name="connsiteY2" fmla="*/ 0 h 1517748"/>
              <a:gd name="connsiteX3" fmla="*/ 13712441 w 13714610"/>
              <a:gd name="connsiteY3" fmla="*/ 1517748 h 1517748"/>
              <a:gd name="connsiteX4" fmla="*/ 1523243 w 13714610"/>
              <a:gd name="connsiteY4" fmla="*/ 1517748 h 1517748"/>
              <a:gd name="connsiteX0" fmla="*/ 1524482 w 13715849"/>
              <a:gd name="connsiteY0" fmla="*/ 1517748 h 1517748"/>
              <a:gd name="connsiteX1" fmla="*/ 1522007 w 13715849"/>
              <a:gd name="connsiteY1" fmla="*/ 1079110 h 1517748"/>
              <a:gd name="connsiteX2" fmla="*/ 13715849 w 13715849"/>
              <a:gd name="connsiteY2" fmla="*/ 0 h 1517748"/>
              <a:gd name="connsiteX3" fmla="*/ 13713680 w 13715849"/>
              <a:gd name="connsiteY3" fmla="*/ 1517748 h 1517748"/>
              <a:gd name="connsiteX4" fmla="*/ 1524482 w 13715849"/>
              <a:gd name="connsiteY4" fmla="*/ 1517748 h 1517748"/>
              <a:gd name="connsiteX0" fmla="*/ 902392 w 13093759"/>
              <a:gd name="connsiteY0" fmla="*/ 1517748 h 1517748"/>
              <a:gd name="connsiteX1" fmla="*/ 899917 w 13093759"/>
              <a:gd name="connsiteY1" fmla="*/ 1079110 h 1517748"/>
              <a:gd name="connsiteX2" fmla="*/ 13093759 w 13093759"/>
              <a:gd name="connsiteY2" fmla="*/ 0 h 1517748"/>
              <a:gd name="connsiteX3" fmla="*/ 13091590 w 13093759"/>
              <a:gd name="connsiteY3" fmla="*/ 1517748 h 1517748"/>
              <a:gd name="connsiteX4" fmla="*/ 902392 w 13093759"/>
              <a:gd name="connsiteY4" fmla="*/ 1517748 h 1517748"/>
              <a:gd name="connsiteX0" fmla="*/ 2475 w 12193842"/>
              <a:gd name="connsiteY0" fmla="*/ 1517748 h 1517748"/>
              <a:gd name="connsiteX1" fmla="*/ 0 w 12193842"/>
              <a:gd name="connsiteY1" fmla="*/ 1079110 h 1517748"/>
              <a:gd name="connsiteX2" fmla="*/ 12193842 w 12193842"/>
              <a:gd name="connsiteY2" fmla="*/ 0 h 1517748"/>
              <a:gd name="connsiteX3" fmla="*/ 12191673 w 12193842"/>
              <a:gd name="connsiteY3" fmla="*/ 1517748 h 1517748"/>
              <a:gd name="connsiteX4" fmla="*/ 2475 w 12193842"/>
              <a:gd name="connsiteY4" fmla="*/ 1517748 h 1517748"/>
              <a:gd name="connsiteX0" fmla="*/ 2475 w 12193842"/>
              <a:gd name="connsiteY0" fmla="*/ 1517748 h 1517750"/>
              <a:gd name="connsiteX1" fmla="*/ 0 w 12193842"/>
              <a:gd name="connsiteY1" fmla="*/ 1079110 h 1517750"/>
              <a:gd name="connsiteX2" fmla="*/ 12193842 w 12193842"/>
              <a:gd name="connsiteY2" fmla="*/ 0 h 1517750"/>
              <a:gd name="connsiteX3" fmla="*/ 12191673 w 12193842"/>
              <a:gd name="connsiteY3" fmla="*/ 1517748 h 1517750"/>
              <a:gd name="connsiteX4" fmla="*/ 2475 w 12193842"/>
              <a:gd name="connsiteY4" fmla="*/ 1517748 h 1517750"/>
              <a:gd name="connsiteX0" fmla="*/ 0 w 12191367"/>
              <a:gd name="connsiteY0" fmla="*/ 1517748 h 1517750"/>
              <a:gd name="connsiteX1" fmla="*/ 0 w 12191367"/>
              <a:gd name="connsiteY1" fmla="*/ 1081585 h 1517750"/>
              <a:gd name="connsiteX2" fmla="*/ 12191367 w 12191367"/>
              <a:gd name="connsiteY2" fmla="*/ 0 h 1517750"/>
              <a:gd name="connsiteX3" fmla="*/ 12189198 w 12191367"/>
              <a:gd name="connsiteY3" fmla="*/ 1517748 h 1517750"/>
              <a:gd name="connsiteX4" fmla="*/ 0 w 12191367"/>
              <a:gd name="connsiteY4" fmla="*/ 1517748 h 1517750"/>
              <a:gd name="connsiteX0" fmla="*/ 292 w 12191659"/>
              <a:gd name="connsiteY0" fmla="*/ 1517748 h 1517750"/>
              <a:gd name="connsiteX1" fmla="*/ 292 w 12191659"/>
              <a:gd name="connsiteY1" fmla="*/ 1081585 h 1517750"/>
              <a:gd name="connsiteX2" fmla="*/ 12191659 w 12191659"/>
              <a:gd name="connsiteY2" fmla="*/ 0 h 1517750"/>
              <a:gd name="connsiteX3" fmla="*/ 12189490 w 12191659"/>
              <a:gd name="connsiteY3" fmla="*/ 1517748 h 1517750"/>
              <a:gd name="connsiteX4" fmla="*/ 292 w 12191659"/>
              <a:gd name="connsiteY4" fmla="*/ 1517748 h 1517750"/>
              <a:gd name="connsiteX0" fmla="*/ 1471 w 12192838"/>
              <a:gd name="connsiteY0" fmla="*/ 1517748 h 1517750"/>
              <a:gd name="connsiteX1" fmla="*/ 233 w 12192838"/>
              <a:gd name="connsiteY1" fmla="*/ 1082823 h 1517750"/>
              <a:gd name="connsiteX2" fmla="*/ 12192838 w 12192838"/>
              <a:gd name="connsiteY2" fmla="*/ 0 h 1517750"/>
              <a:gd name="connsiteX3" fmla="*/ 12190669 w 12192838"/>
              <a:gd name="connsiteY3" fmla="*/ 1517748 h 1517750"/>
              <a:gd name="connsiteX4" fmla="*/ 1471 w 12192838"/>
              <a:gd name="connsiteY4" fmla="*/ 1517748 h 1517750"/>
              <a:gd name="connsiteX0" fmla="*/ 1471 w 12192838"/>
              <a:gd name="connsiteY0" fmla="*/ 1517748 h 1517750"/>
              <a:gd name="connsiteX1" fmla="*/ 233 w 12192838"/>
              <a:gd name="connsiteY1" fmla="*/ 1082823 h 1517750"/>
              <a:gd name="connsiteX2" fmla="*/ 12192838 w 12192838"/>
              <a:gd name="connsiteY2" fmla="*/ 0 h 1517750"/>
              <a:gd name="connsiteX3" fmla="*/ 12190669 w 12192838"/>
              <a:gd name="connsiteY3" fmla="*/ 1517748 h 1517750"/>
              <a:gd name="connsiteX4" fmla="*/ 1471 w 12192838"/>
              <a:gd name="connsiteY4" fmla="*/ 1517748 h 1517750"/>
              <a:gd name="connsiteX0" fmla="*/ 0 w 12193842"/>
              <a:gd name="connsiteY0" fmla="*/ 1516511 h 1517748"/>
              <a:gd name="connsiteX1" fmla="*/ 1237 w 12193842"/>
              <a:gd name="connsiteY1" fmla="*/ 1082823 h 1517748"/>
              <a:gd name="connsiteX2" fmla="*/ 12193842 w 12193842"/>
              <a:gd name="connsiteY2" fmla="*/ 0 h 1517748"/>
              <a:gd name="connsiteX3" fmla="*/ 12191673 w 12193842"/>
              <a:gd name="connsiteY3" fmla="*/ 1517748 h 1517748"/>
              <a:gd name="connsiteX4" fmla="*/ 0 w 12193842"/>
              <a:gd name="connsiteY4" fmla="*/ 1516511 h 1517748"/>
              <a:gd name="connsiteX0" fmla="*/ 0 w 12193842"/>
              <a:gd name="connsiteY0" fmla="*/ 1514036 h 1517748"/>
              <a:gd name="connsiteX1" fmla="*/ 1237 w 12193842"/>
              <a:gd name="connsiteY1" fmla="*/ 1082823 h 1517748"/>
              <a:gd name="connsiteX2" fmla="*/ 12193842 w 12193842"/>
              <a:gd name="connsiteY2" fmla="*/ 0 h 1517748"/>
              <a:gd name="connsiteX3" fmla="*/ 12191673 w 12193842"/>
              <a:gd name="connsiteY3" fmla="*/ 1517748 h 1517748"/>
              <a:gd name="connsiteX4" fmla="*/ 0 w 12193842"/>
              <a:gd name="connsiteY4" fmla="*/ 1514036 h 1517748"/>
              <a:gd name="connsiteX0" fmla="*/ 58180 w 12192629"/>
              <a:gd name="connsiteY0" fmla="*/ 1507849 h 1517748"/>
              <a:gd name="connsiteX1" fmla="*/ 24 w 12192629"/>
              <a:gd name="connsiteY1" fmla="*/ 1082823 h 1517748"/>
              <a:gd name="connsiteX2" fmla="*/ 12192629 w 12192629"/>
              <a:gd name="connsiteY2" fmla="*/ 0 h 1517748"/>
              <a:gd name="connsiteX3" fmla="*/ 12190460 w 12192629"/>
              <a:gd name="connsiteY3" fmla="*/ 1517748 h 1517748"/>
              <a:gd name="connsiteX4" fmla="*/ 58180 w 12192629"/>
              <a:gd name="connsiteY4" fmla="*/ 1507849 h 1517748"/>
              <a:gd name="connsiteX0" fmla="*/ 293 w 12192897"/>
              <a:gd name="connsiteY0" fmla="*/ 1520223 h 1520225"/>
              <a:gd name="connsiteX1" fmla="*/ 292 w 12192897"/>
              <a:gd name="connsiteY1" fmla="*/ 1082823 h 1520225"/>
              <a:gd name="connsiteX2" fmla="*/ 12192897 w 12192897"/>
              <a:gd name="connsiteY2" fmla="*/ 0 h 1520225"/>
              <a:gd name="connsiteX3" fmla="*/ 12190728 w 12192897"/>
              <a:gd name="connsiteY3" fmla="*/ 1517748 h 1520225"/>
              <a:gd name="connsiteX4" fmla="*/ 293 w 12192897"/>
              <a:gd name="connsiteY4" fmla="*/ 1520223 h 1520225"/>
              <a:gd name="connsiteX0" fmla="*/ 0 w 12192604"/>
              <a:gd name="connsiteY0" fmla="*/ 1520223 h 1520225"/>
              <a:gd name="connsiteX1" fmla="*/ 47018 w 12192604"/>
              <a:gd name="connsiteY1" fmla="*/ 1090247 h 1520225"/>
              <a:gd name="connsiteX2" fmla="*/ 12192604 w 12192604"/>
              <a:gd name="connsiteY2" fmla="*/ 0 h 1520225"/>
              <a:gd name="connsiteX3" fmla="*/ 12190435 w 12192604"/>
              <a:gd name="connsiteY3" fmla="*/ 1517748 h 1520225"/>
              <a:gd name="connsiteX4" fmla="*/ 0 w 12192604"/>
              <a:gd name="connsiteY4" fmla="*/ 1520223 h 1520225"/>
              <a:gd name="connsiteX0" fmla="*/ 0 w 12192604"/>
              <a:gd name="connsiteY0" fmla="*/ 1520223 h 1520225"/>
              <a:gd name="connsiteX1" fmla="*/ 2473 w 12192604"/>
              <a:gd name="connsiteY1" fmla="*/ 1081586 h 1520225"/>
              <a:gd name="connsiteX2" fmla="*/ 12192604 w 12192604"/>
              <a:gd name="connsiteY2" fmla="*/ 0 h 1520225"/>
              <a:gd name="connsiteX3" fmla="*/ 12190435 w 12192604"/>
              <a:gd name="connsiteY3" fmla="*/ 1517748 h 1520225"/>
              <a:gd name="connsiteX4" fmla="*/ 0 w 12192604"/>
              <a:gd name="connsiteY4" fmla="*/ 1520223 h 1520225"/>
              <a:gd name="connsiteX0" fmla="*/ 0 w 12192604"/>
              <a:gd name="connsiteY0" fmla="*/ 1520223 h 1520225"/>
              <a:gd name="connsiteX1" fmla="*/ 2473 w 12192604"/>
              <a:gd name="connsiteY1" fmla="*/ 1081586 h 1520225"/>
              <a:gd name="connsiteX2" fmla="*/ 12192604 w 12192604"/>
              <a:gd name="connsiteY2" fmla="*/ 0 h 1520225"/>
              <a:gd name="connsiteX3" fmla="*/ 12190435 w 12192604"/>
              <a:gd name="connsiteY3" fmla="*/ 1517748 h 1520225"/>
              <a:gd name="connsiteX4" fmla="*/ 0 w 12192604"/>
              <a:gd name="connsiteY4" fmla="*/ 1520223 h 1520225"/>
              <a:gd name="connsiteX0" fmla="*/ 0 w 12193841"/>
              <a:gd name="connsiteY0" fmla="*/ 1512799 h 1512801"/>
              <a:gd name="connsiteX1" fmla="*/ 2473 w 12193841"/>
              <a:gd name="connsiteY1" fmla="*/ 1074162 h 1512801"/>
              <a:gd name="connsiteX2" fmla="*/ 12193841 w 12193841"/>
              <a:gd name="connsiteY2" fmla="*/ 0 h 1512801"/>
              <a:gd name="connsiteX3" fmla="*/ 12190435 w 12193841"/>
              <a:gd name="connsiteY3" fmla="*/ 1510324 h 1512801"/>
              <a:gd name="connsiteX4" fmla="*/ 0 w 12193841"/>
              <a:gd name="connsiteY4" fmla="*/ 1512799 h 1512801"/>
              <a:gd name="connsiteX0" fmla="*/ 0 w 12193841"/>
              <a:gd name="connsiteY0" fmla="*/ 1512799 h 1512801"/>
              <a:gd name="connsiteX1" fmla="*/ 2473 w 12193841"/>
              <a:gd name="connsiteY1" fmla="*/ 1074162 h 1512801"/>
              <a:gd name="connsiteX2" fmla="*/ 12193841 w 12193841"/>
              <a:gd name="connsiteY2" fmla="*/ 0 h 1512801"/>
              <a:gd name="connsiteX3" fmla="*/ 12190435 w 12193841"/>
              <a:gd name="connsiteY3" fmla="*/ 1510324 h 1512801"/>
              <a:gd name="connsiteX4" fmla="*/ 0 w 12193841"/>
              <a:gd name="connsiteY4" fmla="*/ 1512799 h 1512801"/>
              <a:gd name="connsiteX0" fmla="*/ 0 w 12192604"/>
              <a:gd name="connsiteY0" fmla="*/ 1517748 h 1517750"/>
              <a:gd name="connsiteX1" fmla="*/ 2473 w 12192604"/>
              <a:gd name="connsiteY1" fmla="*/ 1079111 h 1517750"/>
              <a:gd name="connsiteX2" fmla="*/ 12192604 w 12192604"/>
              <a:gd name="connsiteY2" fmla="*/ 0 h 1517750"/>
              <a:gd name="connsiteX3" fmla="*/ 12190435 w 12192604"/>
              <a:gd name="connsiteY3" fmla="*/ 1515273 h 1517750"/>
              <a:gd name="connsiteX4" fmla="*/ 0 w 12192604"/>
              <a:gd name="connsiteY4" fmla="*/ 1517748 h 1517750"/>
              <a:gd name="connsiteX0" fmla="*/ 0 w 12192604"/>
              <a:gd name="connsiteY0" fmla="*/ 1517748 h 1517750"/>
              <a:gd name="connsiteX1" fmla="*/ 2473 w 12192604"/>
              <a:gd name="connsiteY1" fmla="*/ 1079111 h 1517750"/>
              <a:gd name="connsiteX2" fmla="*/ 12192604 w 12192604"/>
              <a:gd name="connsiteY2" fmla="*/ 0 h 1517750"/>
              <a:gd name="connsiteX3" fmla="*/ 12189197 w 12192604"/>
              <a:gd name="connsiteY3" fmla="*/ 1507849 h 1517750"/>
              <a:gd name="connsiteX4" fmla="*/ 0 w 12192604"/>
              <a:gd name="connsiteY4" fmla="*/ 1517748 h 1517750"/>
              <a:gd name="connsiteX0" fmla="*/ 0 w 12192604"/>
              <a:gd name="connsiteY0" fmla="*/ 1517748 h 1517750"/>
              <a:gd name="connsiteX1" fmla="*/ 2473 w 12192604"/>
              <a:gd name="connsiteY1" fmla="*/ 1079111 h 1517750"/>
              <a:gd name="connsiteX2" fmla="*/ 12192604 w 12192604"/>
              <a:gd name="connsiteY2" fmla="*/ 0 h 1517750"/>
              <a:gd name="connsiteX3" fmla="*/ 12189197 w 12192604"/>
              <a:gd name="connsiteY3" fmla="*/ 1507849 h 1517750"/>
              <a:gd name="connsiteX4" fmla="*/ 0 w 12192604"/>
              <a:gd name="connsiteY4" fmla="*/ 1517748 h 1517750"/>
              <a:gd name="connsiteX0" fmla="*/ 0 w 12192604"/>
              <a:gd name="connsiteY0" fmla="*/ 1517748 h 1517750"/>
              <a:gd name="connsiteX1" fmla="*/ 2473 w 12192604"/>
              <a:gd name="connsiteY1" fmla="*/ 1079111 h 1517750"/>
              <a:gd name="connsiteX2" fmla="*/ 12192604 w 12192604"/>
              <a:gd name="connsiteY2" fmla="*/ 0 h 1517750"/>
              <a:gd name="connsiteX3" fmla="*/ 12190434 w 12192604"/>
              <a:gd name="connsiteY3" fmla="*/ 1515273 h 1517750"/>
              <a:gd name="connsiteX4" fmla="*/ 0 w 12192604"/>
              <a:gd name="connsiteY4" fmla="*/ 1517748 h 1517750"/>
              <a:gd name="connsiteX0" fmla="*/ 0 w 12192604"/>
              <a:gd name="connsiteY0" fmla="*/ 1517748 h 1517750"/>
              <a:gd name="connsiteX1" fmla="*/ 2473 w 12192604"/>
              <a:gd name="connsiteY1" fmla="*/ 1079111 h 1517750"/>
              <a:gd name="connsiteX2" fmla="*/ 12192604 w 12192604"/>
              <a:gd name="connsiteY2" fmla="*/ 0 h 1517750"/>
              <a:gd name="connsiteX3" fmla="*/ 12190434 w 12192604"/>
              <a:gd name="connsiteY3" fmla="*/ 1515273 h 1517750"/>
              <a:gd name="connsiteX4" fmla="*/ 0 w 12192604"/>
              <a:gd name="connsiteY4" fmla="*/ 1517748 h 1517750"/>
              <a:gd name="connsiteX0" fmla="*/ 0 w 12192604"/>
              <a:gd name="connsiteY0" fmla="*/ 1517748 h 1523827"/>
              <a:gd name="connsiteX1" fmla="*/ 2473 w 12192604"/>
              <a:gd name="connsiteY1" fmla="*/ 1079111 h 1523827"/>
              <a:gd name="connsiteX2" fmla="*/ 12192604 w 12192604"/>
              <a:gd name="connsiteY2" fmla="*/ 0 h 1523827"/>
              <a:gd name="connsiteX3" fmla="*/ 12190434 w 12192604"/>
              <a:gd name="connsiteY3" fmla="*/ 1515273 h 1523827"/>
              <a:gd name="connsiteX4" fmla="*/ 0 w 12192604"/>
              <a:gd name="connsiteY4" fmla="*/ 1517748 h 1523827"/>
              <a:gd name="connsiteX0" fmla="*/ 0 w 12192604"/>
              <a:gd name="connsiteY0" fmla="*/ 1517748 h 1517750"/>
              <a:gd name="connsiteX1" fmla="*/ 2473 w 12192604"/>
              <a:gd name="connsiteY1" fmla="*/ 1079111 h 1517750"/>
              <a:gd name="connsiteX2" fmla="*/ 12192604 w 12192604"/>
              <a:gd name="connsiteY2" fmla="*/ 0 h 1517750"/>
              <a:gd name="connsiteX3" fmla="*/ 12190434 w 12192604"/>
              <a:gd name="connsiteY3" fmla="*/ 1515273 h 1517750"/>
              <a:gd name="connsiteX4" fmla="*/ 0 w 12192604"/>
              <a:gd name="connsiteY4" fmla="*/ 1517748 h 1517750"/>
              <a:gd name="connsiteX0" fmla="*/ 0 w 12194146"/>
              <a:gd name="connsiteY0" fmla="*/ 1517748 h 1517750"/>
              <a:gd name="connsiteX1" fmla="*/ 2473 w 12194146"/>
              <a:gd name="connsiteY1" fmla="*/ 1079111 h 1517750"/>
              <a:gd name="connsiteX2" fmla="*/ 12192604 w 12194146"/>
              <a:gd name="connsiteY2" fmla="*/ 0 h 1517750"/>
              <a:gd name="connsiteX3" fmla="*/ 12194146 w 12194146"/>
              <a:gd name="connsiteY3" fmla="*/ 1517747 h 1517750"/>
              <a:gd name="connsiteX4" fmla="*/ 0 w 12194146"/>
              <a:gd name="connsiteY4" fmla="*/ 1517748 h 1517750"/>
              <a:gd name="connsiteX0" fmla="*/ 1472 w 12195618"/>
              <a:gd name="connsiteY0" fmla="*/ 1517748 h 1517750"/>
              <a:gd name="connsiteX1" fmla="*/ 233 w 12195618"/>
              <a:gd name="connsiteY1" fmla="*/ 1072924 h 1517750"/>
              <a:gd name="connsiteX2" fmla="*/ 12194076 w 12195618"/>
              <a:gd name="connsiteY2" fmla="*/ 0 h 1517750"/>
              <a:gd name="connsiteX3" fmla="*/ 12195618 w 12195618"/>
              <a:gd name="connsiteY3" fmla="*/ 1517747 h 1517750"/>
              <a:gd name="connsiteX4" fmla="*/ 1472 w 12195618"/>
              <a:gd name="connsiteY4" fmla="*/ 1517748 h 1517750"/>
              <a:gd name="connsiteX0" fmla="*/ 0 w 12194146"/>
              <a:gd name="connsiteY0" fmla="*/ 1517748 h 1517750"/>
              <a:gd name="connsiteX1" fmla="*/ 2473 w 12194146"/>
              <a:gd name="connsiteY1" fmla="*/ 1077873 h 1517750"/>
              <a:gd name="connsiteX2" fmla="*/ 12192604 w 12194146"/>
              <a:gd name="connsiteY2" fmla="*/ 0 h 1517750"/>
              <a:gd name="connsiteX3" fmla="*/ 12194146 w 12194146"/>
              <a:gd name="connsiteY3" fmla="*/ 1517747 h 1517750"/>
              <a:gd name="connsiteX4" fmla="*/ 0 w 12194146"/>
              <a:gd name="connsiteY4" fmla="*/ 1517748 h 1517750"/>
              <a:gd name="connsiteX0" fmla="*/ 0 w 12194146"/>
              <a:gd name="connsiteY0" fmla="*/ 1517748 h 1517750"/>
              <a:gd name="connsiteX1" fmla="*/ 1236 w 12194146"/>
              <a:gd name="connsiteY1" fmla="*/ 1074161 h 1517750"/>
              <a:gd name="connsiteX2" fmla="*/ 12192604 w 12194146"/>
              <a:gd name="connsiteY2" fmla="*/ 0 h 1517750"/>
              <a:gd name="connsiteX3" fmla="*/ 12194146 w 12194146"/>
              <a:gd name="connsiteY3" fmla="*/ 1517747 h 1517750"/>
              <a:gd name="connsiteX4" fmla="*/ 0 w 12194146"/>
              <a:gd name="connsiteY4" fmla="*/ 1517748 h 1517750"/>
              <a:gd name="connsiteX0" fmla="*/ 7543 w 12201689"/>
              <a:gd name="connsiteY0" fmla="*/ 1517748 h 1517750"/>
              <a:gd name="connsiteX1" fmla="*/ 117 w 12201689"/>
              <a:gd name="connsiteY1" fmla="*/ 1074161 h 1517750"/>
              <a:gd name="connsiteX2" fmla="*/ 12200147 w 12201689"/>
              <a:gd name="connsiteY2" fmla="*/ 0 h 1517750"/>
              <a:gd name="connsiteX3" fmla="*/ 12201689 w 12201689"/>
              <a:gd name="connsiteY3" fmla="*/ 1517747 h 1517750"/>
              <a:gd name="connsiteX4" fmla="*/ 7543 w 12201689"/>
              <a:gd name="connsiteY4" fmla="*/ 1517748 h 1517750"/>
              <a:gd name="connsiteX0" fmla="*/ 1473 w 12195619"/>
              <a:gd name="connsiteY0" fmla="*/ 1517748 h 1517750"/>
              <a:gd name="connsiteX1" fmla="*/ 234 w 12195619"/>
              <a:gd name="connsiteY1" fmla="*/ 1079110 h 1517750"/>
              <a:gd name="connsiteX2" fmla="*/ 12194077 w 12195619"/>
              <a:gd name="connsiteY2" fmla="*/ 0 h 1517750"/>
              <a:gd name="connsiteX3" fmla="*/ 12195619 w 12195619"/>
              <a:gd name="connsiteY3" fmla="*/ 1517747 h 1517750"/>
              <a:gd name="connsiteX4" fmla="*/ 1473 w 12195619"/>
              <a:gd name="connsiteY4" fmla="*/ 1517748 h 1517750"/>
              <a:gd name="connsiteX0" fmla="*/ 5097 w 12199243"/>
              <a:gd name="connsiteY0" fmla="*/ 1517748 h 1517750"/>
              <a:gd name="connsiteX1" fmla="*/ 146 w 12199243"/>
              <a:gd name="connsiteY1" fmla="*/ 1079110 h 1517750"/>
              <a:gd name="connsiteX2" fmla="*/ 12197701 w 12199243"/>
              <a:gd name="connsiteY2" fmla="*/ 0 h 1517750"/>
              <a:gd name="connsiteX3" fmla="*/ 12199243 w 12199243"/>
              <a:gd name="connsiteY3" fmla="*/ 1517747 h 1517750"/>
              <a:gd name="connsiteX4" fmla="*/ 5097 w 12199243"/>
              <a:gd name="connsiteY4" fmla="*/ 1517748 h 1517750"/>
              <a:gd name="connsiteX0" fmla="*/ 0 w 12194146"/>
              <a:gd name="connsiteY0" fmla="*/ 1517748 h 1517750"/>
              <a:gd name="connsiteX1" fmla="*/ 16084 w 12194146"/>
              <a:gd name="connsiteY1" fmla="*/ 1098908 h 1517750"/>
              <a:gd name="connsiteX2" fmla="*/ 12192604 w 12194146"/>
              <a:gd name="connsiteY2" fmla="*/ 0 h 1517750"/>
              <a:gd name="connsiteX3" fmla="*/ 12194146 w 12194146"/>
              <a:gd name="connsiteY3" fmla="*/ 1517747 h 1517750"/>
              <a:gd name="connsiteX4" fmla="*/ 0 w 12194146"/>
              <a:gd name="connsiteY4" fmla="*/ 1517748 h 1517750"/>
              <a:gd name="connsiteX0" fmla="*/ 0 w 12194146"/>
              <a:gd name="connsiteY0" fmla="*/ 1517748 h 1517750"/>
              <a:gd name="connsiteX1" fmla="*/ 3710 w 12194146"/>
              <a:gd name="connsiteY1" fmla="*/ 1077873 h 1517750"/>
              <a:gd name="connsiteX2" fmla="*/ 12192604 w 12194146"/>
              <a:gd name="connsiteY2" fmla="*/ 0 h 1517750"/>
              <a:gd name="connsiteX3" fmla="*/ 12194146 w 12194146"/>
              <a:gd name="connsiteY3" fmla="*/ 1517747 h 1517750"/>
              <a:gd name="connsiteX4" fmla="*/ 0 w 12194146"/>
              <a:gd name="connsiteY4" fmla="*/ 1517748 h 1517750"/>
              <a:gd name="connsiteX0" fmla="*/ 0 w 12194146"/>
              <a:gd name="connsiteY0" fmla="*/ 1517748 h 1517750"/>
              <a:gd name="connsiteX1" fmla="*/ 3710 w 12194146"/>
              <a:gd name="connsiteY1" fmla="*/ 1077873 h 1517750"/>
              <a:gd name="connsiteX2" fmla="*/ 12192604 w 12194146"/>
              <a:gd name="connsiteY2" fmla="*/ 0 h 1517750"/>
              <a:gd name="connsiteX3" fmla="*/ 12194146 w 12194146"/>
              <a:gd name="connsiteY3" fmla="*/ 1517747 h 1517750"/>
              <a:gd name="connsiteX4" fmla="*/ 0 w 12194146"/>
              <a:gd name="connsiteY4" fmla="*/ 1517748 h 1517750"/>
              <a:gd name="connsiteX0" fmla="*/ 0 w 12194146"/>
              <a:gd name="connsiteY0" fmla="*/ 1517748 h 1517750"/>
              <a:gd name="connsiteX1" fmla="*/ 3710 w 12194146"/>
              <a:gd name="connsiteY1" fmla="*/ 1077873 h 1517750"/>
              <a:gd name="connsiteX2" fmla="*/ 12192604 w 12194146"/>
              <a:gd name="connsiteY2" fmla="*/ 0 h 1517750"/>
              <a:gd name="connsiteX3" fmla="*/ 12194146 w 12194146"/>
              <a:gd name="connsiteY3" fmla="*/ 1517747 h 1517750"/>
              <a:gd name="connsiteX4" fmla="*/ 0 w 12194146"/>
              <a:gd name="connsiteY4" fmla="*/ 1517748 h 1517750"/>
              <a:gd name="connsiteX0" fmla="*/ 0 w 12194146"/>
              <a:gd name="connsiteY0" fmla="*/ 1517748 h 1517750"/>
              <a:gd name="connsiteX1" fmla="*/ 1235 w 12194146"/>
              <a:gd name="connsiteY1" fmla="*/ 1082823 h 1517750"/>
              <a:gd name="connsiteX2" fmla="*/ 12192604 w 12194146"/>
              <a:gd name="connsiteY2" fmla="*/ 0 h 1517750"/>
              <a:gd name="connsiteX3" fmla="*/ 12194146 w 12194146"/>
              <a:gd name="connsiteY3" fmla="*/ 1517747 h 1517750"/>
              <a:gd name="connsiteX4" fmla="*/ 0 w 12194146"/>
              <a:gd name="connsiteY4" fmla="*/ 1517748 h 1517750"/>
              <a:gd name="connsiteX0" fmla="*/ 0 w 12194146"/>
              <a:gd name="connsiteY0" fmla="*/ 1517748 h 1517750"/>
              <a:gd name="connsiteX1" fmla="*/ 71764 w 12194146"/>
              <a:gd name="connsiteY1" fmla="*/ 1149640 h 1517750"/>
              <a:gd name="connsiteX2" fmla="*/ 12192604 w 12194146"/>
              <a:gd name="connsiteY2" fmla="*/ 0 h 1517750"/>
              <a:gd name="connsiteX3" fmla="*/ 12194146 w 12194146"/>
              <a:gd name="connsiteY3" fmla="*/ 1517747 h 1517750"/>
              <a:gd name="connsiteX4" fmla="*/ 0 w 12194146"/>
              <a:gd name="connsiteY4" fmla="*/ 1517748 h 1517750"/>
              <a:gd name="connsiteX0" fmla="*/ 0 w 12194146"/>
              <a:gd name="connsiteY0" fmla="*/ 1517748 h 1517750"/>
              <a:gd name="connsiteX1" fmla="*/ 117545 w 12194146"/>
              <a:gd name="connsiteY1" fmla="*/ 1180574 h 1517750"/>
              <a:gd name="connsiteX2" fmla="*/ 12192604 w 12194146"/>
              <a:gd name="connsiteY2" fmla="*/ 0 h 1517750"/>
              <a:gd name="connsiteX3" fmla="*/ 12194146 w 12194146"/>
              <a:gd name="connsiteY3" fmla="*/ 1517747 h 1517750"/>
              <a:gd name="connsiteX4" fmla="*/ 0 w 12194146"/>
              <a:gd name="connsiteY4" fmla="*/ 1517748 h 1517750"/>
              <a:gd name="connsiteX0" fmla="*/ 0 w 12194146"/>
              <a:gd name="connsiteY0" fmla="*/ 1517748 h 1517750"/>
              <a:gd name="connsiteX1" fmla="*/ 61865 w 12194146"/>
              <a:gd name="connsiteY1" fmla="*/ 1133555 h 1517750"/>
              <a:gd name="connsiteX2" fmla="*/ 12192604 w 12194146"/>
              <a:gd name="connsiteY2" fmla="*/ 0 h 1517750"/>
              <a:gd name="connsiteX3" fmla="*/ 12194146 w 12194146"/>
              <a:gd name="connsiteY3" fmla="*/ 1517747 h 1517750"/>
              <a:gd name="connsiteX4" fmla="*/ 0 w 12194146"/>
              <a:gd name="connsiteY4" fmla="*/ 1517748 h 1517750"/>
              <a:gd name="connsiteX0" fmla="*/ 0 w 12194146"/>
              <a:gd name="connsiteY0" fmla="*/ 1517748 h 1517750"/>
              <a:gd name="connsiteX1" fmla="*/ 1235 w 12194146"/>
              <a:gd name="connsiteY1" fmla="*/ 1080349 h 1517750"/>
              <a:gd name="connsiteX2" fmla="*/ 12192604 w 12194146"/>
              <a:gd name="connsiteY2" fmla="*/ 0 h 1517750"/>
              <a:gd name="connsiteX3" fmla="*/ 12194146 w 12194146"/>
              <a:gd name="connsiteY3" fmla="*/ 1517747 h 1517750"/>
              <a:gd name="connsiteX4" fmla="*/ 0 w 12194146"/>
              <a:gd name="connsiteY4" fmla="*/ 1517748 h 1517750"/>
              <a:gd name="connsiteX0" fmla="*/ 0 w 12194146"/>
              <a:gd name="connsiteY0" fmla="*/ 1517748 h 1517750"/>
              <a:gd name="connsiteX1" fmla="*/ 3709 w 12194146"/>
              <a:gd name="connsiteY1" fmla="*/ 1081586 h 1517750"/>
              <a:gd name="connsiteX2" fmla="*/ 12192604 w 12194146"/>
              <a:gd name="connsiteY2" fmla="*/ 0 h 1517750"/>
              <a:gd name="connsiteX3" fmla="*/ 12194146 w 12194146"/>
              <a:gd name="connsiteY3" fmla="*/ 1517747 h 1517750"/>
              <a:gd name="connsiteX4" fmla="*/ 0 w 12194146"/>
              <a:gd name="connsiteY4" fmla="*/ 1517748 h 1517750"/>
              <a:gd name="connsiteX0" fmla="*/ 902171 w 13096317"/>
              <a:gd name="connsiteY0" fmla="*/ 1517748 h 1517748"/>
              <a:gd name="connsiteX1" fmla="*/ 905882 w 13096317"/>
              <a:gd name="connsiteY1" fmla="*/ 1450312 h 1517748"/>
              <a:gd name="connsiteX2" fmla="*/ 905880 w 13096317"/>
              <a:gd name="connsiteY2" fmla="*/ 1081586 h 1517748"/>
              <a:gd name="connsiteX3" fmla="*/ 13094775 w 13096317"/>
              <a:gd name="connsiteY3" fmla="*/ 0 h 1517748"/>
              <a:gd name="connsiteX4" fmla="*/ 13096317 w 13096317"/>
              <a:gd name="connsiteY4" fmla="*/ 1517747 h 1517748"/>
              <a:gd name="connsiteX5" fmla="*/ 902171 w 13096317"/>
              <a:gd name="connsiteY5" fmla="*/ 1517748 h 1517748"/>
              <a:gd name="connsiteX0" fmla="*/ 904417 w 13098563"/>
              <a:gd name="connsiteY0" fmla="*/ 1517748 h 1517748"/>
              <a:gd name="connsiteX1" fmla="*/ 899467 w 13098563"/>
              <a:gd name="connsiteY1" fmla="*/ 1124889 h 1517748"/>
              <a:gd name="connsiteX2" fmla="*/ 908126 w 13098563"/>
              <a:gd name="connsiteY2" fmla="*/ 1081586 h 1517748"/>
              <a:gd name="connsiteX3" fmla="*/ 13097021 w 13098563"/>
              <a:gd name="connsiteY3" fmla="*/ 0 h 1517748"/>
              <a:gd name="connsiteX4" fmla="*/ 13098563 w 13098563"/>
              <a:gd name="connsiteY4" fmla="*/ 1517747 h 1517748"/>
              <a:gd name="connsiteX5" fmla="*/ 904417 w 13098563"/>
              <a:gd name="connsiteY5" fmla="*/ 1517748 h 1517748"/>
              <a:gd name="connsiteX0" fmla="*/ 901285 w 13095431"/>
              <a:gd name="connsiteY0" fmla="*/ 1517748 h 1517748"/>
              <a:gd name="connsiteX1" fmla="*/ 896335 w 13095431"/>
              <a:gd name="connsiteY1" fmla="*/ 1124889 h 1517748"/>
              <a:gd name="connsiteX2" fmla="*/ 904994 w 13095431"/>
              <a:gd name="connsiteY2" fmla="*/ 1081586 h 1517748"/>
              <a:gd name="connsiteX3" fmla="*/ 13093889 w 13095431"/>
              <a:gd name="connsiteY3" fmla="*/ 0 h 1517748"/>
              <a:gd name="connsiteX4" fmla="*/ 13095431 w 13095431"/>
              <a:gd name="connsiteY4" fmla="*/ 1517747 h 1517748"/>
              <a:gd name="connsiteX5" fmla="*/ 901285 w 13095431"/>
              <a:gd name="connsiteY5" fmla="*/ 1517748 h 1517748"/>
              <a:gd name="connsiteX0" fmla="*/ 123952 w 12318098"/>
              <a:gd name="connsiteY0" fmla="*/ 1517748 h 1517748"/>
              <a:gd name="connsiteX1" fmla="*/ 119002 w 12318098"/>
              <a:gd name="connsiteY1" fmla="*/ 1124889 h 1517748"/>
              <a:gd name="connsiteX2" fmla="*/ 1442961 w 12318098"/>
              <a:gd name="connsiteY2" fmla="*/ 1054365 h 1517748"/>
              <a:gd name="connsiteX3" fmla="*/ 12316556 w 12318098"/>
              <a:gd name="connsiteY3" fmla="*/ 0 h 1517748"/>
              <a:gd name="connsiteX4" fmla="*/ 12318098 w 12318098"/>
              <a:gd name="connsiteY4" fmla="*/ 1517747 h 1517748"/>
              <a:gd name="connsiteX5" fmla="*/ 123952 w 12318098"/>
              <a:gd name="connsiteY5" fmla="*/ 1517748 h 1517748"/>
              <a:gd name="connsiteX0" fmla="*/ 89675 w 12283821"/>
              <a:gd name="connsiteY0" fmla="*/ 1517748 h 1517748"/>
              <a:gd name="connsiteX1" fmla="*/ 84725 w 12283821"/>
              <a:gd name="connsiteY1" fmla="*/ 1124889 h 1517748"/>
              <a:gd name="connsiteX2" fmla="*/ 1408684 w 12283821"/>
              <a:gd name="connsiteY2" fmla="*/ 1054365 h 1517748"/>
              <a:gd name="connsiteX3" fmla="*/ 12282279 w 12283821"/>
              <a:gd name="connsiteY3" fmla="*/ 0 h 1517748"/>
              <a:gd name="connsiteX4" fmla="*/ 12283821 w 12283821"/>
              <a:gd name="connsiteY4" fmla="*/ 1517747 h 1517748"/>
              <a:gd name="connsiteX5" fmla="*/ 89675 w 12283821"/>
              <a:gd name="connsiteY5" fmla="*/ 1517748 h 1517748"/>
              <a:gd name="connsiteX0" fmla="*/ 4980 w 12199126"/>
              <a:gd name="connsiteY0" fmla="*/ 1521015 h 1521015"/>
              <a:gd name="connsiteX1" fmla="*/ 30 w 12199126"/>
              <a:gd name="connsiteY1" fmla="*/ 1128156 h 1521015"/>
              <a:gd name="connsiteX2" fmla="*/ 12197584 w 12199126"/>
              <a:gd name="connsiteY2" fmla="*/ 3267 h 1521015"/>
              <a:gd name="connsiteX3" fmla="*/ 12199126 w 12199126"/>
              <a:gd name="connsiteY3" fmla="*/ 1521014 h 1521015"/>
              <a:gd name="connsiteX4" fmla="*/ 4980 w 12199126"/>
              <a:gd name="connsiteY4" fmla="*/ 1521015 h 1521015"/>
              <a:gd name="connsiteX0" fmla="*/ 0 w 12194146"/>
              <a:gd name="connsiteY0" fmla="*/ 1521187 h 1521187"/>
              <a:gd name="connsiteX1" fmla="*/ 4948 w 12194146"/>
              <a:gd name="connsiteY1" fmla="*/ 1078834 h 1521187"/>
              <a:gd name="connsiteX2" fmla="*/ 12192604 w 12194146"/>
              <a:gd name="connsiteY2" fmla="*/ 3439 h 1521187"/>
              <a:gd name="connsiteX3" fmla="*/ 12194146 w 12194146"/>
              <a:gd name="connsiteY3" fmla="*/ 1521186 h 1521187"/>
              <a:gd name="connsiteX4" fmla="*/ 0 w 12194146"/>
              <a:gd name="connsiteY4" fmla="*/ 1521187 h 1521187"/>
              <a:gd name="connsiteX0" fmla="*/ 0 w 12194146"/>
              <a:gd name="connsiteY0" fmla="*/ 1521175 h 1521175"/>
              <a:gd name="connsiteX1" fmla="*/ 2473 w 12194146"/>
              <a:gd name="connsiteY1" fmla="*/ 1082534 h 1521175"/>
              <a:gd name="connsiteX2" fmla="*/ 12192604 w 12194146"/>
              <a:gd name="connsiteY2" fmla="*/ 3427 h 1521175"/>
              <a:gd name="connsiteX3" fmla="*/ 12194146 w 12194146"/>
              <a:gd name="connsiteY3" fmla="*/ 1521174 h 1521175"/>
              <a:gd name="connsiteX4" fmla="*/ 0 w 12194146"/>
              <a:gd name="connsiteY4" fmla="*/ 1521175 h 1521175"/>
              <a:gd name="connsiteX0" fmla="*/ 0 w 12194146"/>
              <a:gd name="connsiteY0" fmla="*/ 1519745 h 1519745"/>
              <a:gd name="connsiteX1" fmla="*/ 2473 w 12194146"/>
              <a:gd name="connsiteY1" fmla="*/ 1081104 h 1519745"/>
              <a:gd name="connsiteX2" fmla="*/ 12192604 w 12194146"/>
              <a:gd name="connsiteY2" fmla="*/ 1997 h 1519745"/>
              <a:gd name="connsiteX3" fmla="*/ 12194146 w 12194146"/>
              <a:gd name="connsiteY3" fmla="*/ 1519744 h 1519745"/>
              <a:gd name="connsiteX4" fmla="*/ 0 w 12194146"/>
              <a:gd name="connsiteY4" fmla="*/ 1519745 h 1519745"/>
              <a:gd name="connsiteX0" fmla="*/ 0 w 12194146"/>
              <a:gd name="connsiteY0" fmla="*/ 1517748 h 1517748"/>
              <a:gd name="connsiteX1" fmla="*/ 2473 w 12194146"/>
              <a:gd name="connsiteY1" fmla="*/ 1079107 h 1517748"/>
              <a:gd name="connsiteX2" fmla="*/ 12192604 w 12194146"/>
              <a:gd name="connsiteY2" fmla="*/ 0 h 1517748"/>
              <a:gd name="connsiteX3" fmla="*/ 12194146 w 12194146"/>
              <a:gd name="connsiteY3" fmla="*/ 1517747 h 1517748"/>
              <a:gd name="connsiteX4" fmla="*/ 0 w 12194146"/>
              <a:gd name="connsiteY4" fmla="*/ 1517748 h 1517748"/>
              <a:gd name="connsiteX0" fmla="*/ 0 w 12194146"/>
              <a:gd name="connsiteY0" fmla="*/ 1517748 h 1517748"/>
              <a:gd name="connsiteX1" fmla="*/ 2473 w 12194146"/>
              <a:gd name="connsiteY1" fmla="*/ 1079107 h 1517748"/>
              <a:gd name="connsiteX2" fmla="*/ 12192604 w 12194146"/>
              <a:gd name="connsiteY2" fmla="*/ 0 h 1517748"/>
              <a:gd name="connsiteX3" fmla="*/ 12194146 w 12194146"/>
              <a:gd name="connsiteY3" fmla="*/ 1517747 h 1517748"/>
              <a:gd name="connsiteX4" fmla="*/ 0 w 12194146"/>
              <a:gd name="connsiteY4" fmla="*/ 1517748 h 1517748"/>
              <a:gd name="connsiteX0" fmla="*/ 0 w 12194146"/>
              <a:gd name="connsiteY0" fmla="*/ 1517748 h 1517748"/>
              <a:gd name="connsiteX1" fmla="*/ 2473 w 12194146"/>
              <a:gd name="connsiteY1" fmla="*/ 1079107 h 1517748"/>
              <a:gd name="connsiteX2" fmla="*/ 12192604 w 12194146"/>
              <a:gd name="connsiteY2" fmla="*/ 0 h 1517748"/>
              <a:gd name="connsiteX3" fmla="*/ 12194146 w 12194146"/>
              <a:gd name="connsiteY3" fmla="*/ 1517747 h 1517748"/>
              <a:gd name="connsiteX4" fmla="*/ 0 w 12194146"/>
              <a:gd name="connsiteY4" fmla="*/ 1517748 h 1517748"/>
              <a:gd name="connsiteX0" fmla="*/ 0 w 12194146"/>
              <a:gd name="connsiteY0" fmla="*/ 1517748 h 1522793"/>
              <a:gd name="connsiteX1" fmla="*/ 2473 w 12194146"/>
              <a:gd name="connsiteY1" fmla="*/ 1079107 h 1522793"/>
              <a:gd name="connsiteX2" fmla="*/ 12192604 w 12194146"/>
              <a:gd name="connsiteY2" fmla="*/ 0 h 1522793"/>
              <a:gd name="connsiteX3" fmla="*/ 12194146 w 12194146"/>
              <a:gd name="connsiteY3" fmla="*/ 1517747 h 1522793"/>
              <a:gd name="connsiteX4" fmla="*/ 0 w 12194146"/>
              <a:gd name="connsiteY4" fmla="*/ 1517748 h 1522793"/>
              <a:gd name="connsiteX0" fmla="*/ 0 w 12194146"/>
              <a:gd name="connsiteY0" fmla="*/ 1517748 h 1517748"/>
              <a:gd name="connsiteX1" fmla="*/ 2473 w 12194146"/>
              <a:gd name="connsiteY1" fmla="*/ 1079107 h 1517748"/>
              <a:gd name="connsiteX2" fmla="*/ 12192604 w 12194146"/>
              <a:gd name="connsiteY2" fmla="*/ 0 h 1517748"/>
              <a:gd name="connsiteX3" fmla="*/ 12194146 w 12194146"/>
              <a:gd name="connsiteY3" fmla="*/ 1517747 h 1517748"/>
              <a:gd name="connsiteX4" fmla="*/ 0 w 12194146"/>
              <a:gd name="connsiteY4" fmla="*/ 1517748 h 1517748"/>
              <a:gd name="connsiteX0" fmla="*/ 0 w 12194146"/>
              <a:gd name="connsiteY0" fmla="*/ 1517748 h 1517748"/>
              <a:gd name="connsiteX1" fmla="*/ 2473 w 12194146"/>
              <a:gd name="connsiteY1" fmla="*/ 1079107 h 1517748"/>
              <a:gd name="connsiteX2" fmla="*/ 12192604 w 12194146"/>
              <a:gd name="connsiteY2" fmla="*/ 0 h 1517748"/>
              <a:gd name="connsiteX3" fmla="*/ 12194146 w 12194146"/>
              <a:gd name="connsiteY3" fmla="*/ 1517747 h 1517748"/>
              <a:gd name="connsiteX4" fmla="*/ 0 w 12194146"/>
              <a:gd name="connsiteY4" fmla="*/ 1517748 h 1517748"/>
              <a:gd name="connsiteX0" fmla="*/ 0 w 12194146"/>
              <a:gd name="connsiteY0" fmla="*/ 1517748 h 1517748"/>
              <a:gd name="connsiteX1" fmla="*/ 2473 w 12194146"/>
              <a:gd name="connsiteY1" fmla="*/ 1079107 h 1517748"/>
              <a:gd name="connsiteX2" fmla="*/ 12192604 w 12194146"/>
              <a:gd name="connsiteY2" fmla="*/ 0 h 1517748"/>
              <a:gd name="connsiteX3" fmla="*/ 12194146 w 12194146"/>
              <a:gd name="connsiteY3" fmla="*/ 1517747 h 1517748"/>
              <a:gd name="connsiteX4" fmla="*/ 0 w 12194146"/>
              <a:gd name="connsiteY4" fmla="*/ 1517748 h 1517748"/>
              <a:gd name="connsiteX0" fmla="*/ 0 w 12194146"/>
              <a:gd name="connsiteY0" fmla="*/ 1517748 h 1517748"/>
              <a:gd name="connsiteX1" fmla="*/ 2473 w 12194146"/>
              <a:gd name="connsiteY1" fmla="*/ 1079107 h 1517748"/>
              <a:gd name="connsiteX2" fmla="*/ 12192604 w 12194146"/>
              <a:gd name="connsiteY2" fmla="*/ 0 h 1517748"/>
              <a:gd name="connsiteX3" fmla="*/ 12194146 w 12194146"/>
              <a:gd name="connsiteY3" fmla="*/ 1517747 h 1517748"/>
              <a:gd name="connsiteX4" fmla="*/ 0 w 12194146"/>
              <a:gd name="connsiteY4" fmla="*/ 1517748 h 1517748"/>
              <a:gd name="connsiteX0" fmla="*/ 0 w 12194146"/>
              <a:gd name="connsiteY0" fmla="*/ 1517748 h 1517748"/>
              <a:gd name="connsiteX1" fmla="*/ 2473 w 12194146"/>
              <a:gd name="connsiteY1" fmla="*/ 1079107 h 1517748"/>
              <a:gd name="connsiteX2" fmla="*/ 12192604 w 12194146"/>
              <a:gd name="connsiteY2" fmla="*/ 0 h 1517748"/>
              <a:gd name="connsiteX3" fmla="*/ 12194146 w 12194146"/>
              <a:gd name="connsiteY3" fmla="*/ 1517747 h 1517748"/>
              <a:gd name="connsiteX4" fmla="*/ 0 w 12194146"/>
              <a:gd name="connsiteY4" fmla="*/ 1517748 h 1517748"/>
              <a:gd name="connsiteX0" fmla="*/ 0 w 12194740"/>
              <a:gd name="connsiteY0" fmla="*/ 1517748 h 1517748"/>
              <a:gd name="connsiteX1" fmla="*/ 2473 w 12194740"/>
              <a:gd name="connsiteY1" fmla="*/ 1079107 h 1517748"/>
              <a:gd name="connsiteX2" fmla="*/ 12194740 w 12194740"/>
              <a:gd name="connsiteY2" fmla="*/ 0 h 1517748"/>
              <a:gd name="connsiteX3" fmla="*/ 12194146 w 12194740"/>
              <a:gd name="connsiteY3" fmla="*/ 1517747 h 1517748"/>
              <a:gd name="connsiteX4" fmla="*/ 0 w 12194740"/>
              <a:gd name="connsiteY4" fmla="*/ 1517748 h 1517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4740" h="1517748">
                <a:moveTo>
                  <a:pt x="0" y="1517748"/>
                </a:moveTo>
                <a:cubicBezTo>
                  <a:pt x="3698" y="1515171"/>
                  <a:pt x="1855" y="1151801"/>
                  <a:pt x="2473" y="1079107"/>
                </a:cubicBezTo>
                <a:cubicBezTo>
                  <a:pt x="1713909" y="1652230"/>
                  <a:pt x="7299945" y="1710697"/>
                  <a:pt x="12194740" y="0"/>
                </a:cubicBezTo>
                <a:cubicBezTo>
                  <a:pt x="12192781" y="2316"/>
                  <a:pt x="12193631" y="1517906"/>
                  <a:pt x="12194146" y="1517747"/>
                </a:cubicBezTo>
                <a:cubicBezTo>
                  <a:pt x="12192879" y="1517335"/>
                  <a:pt x="4063478" y="1516923"/>
                  <a:pt x="0" y="151774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8">
            <a:extLst>
              <a:ext uri="{FF2B5EF4-FFF2-40B4-BE49-F238E27FC236}">
                <a16:creationId xmlns:a16="http://schemas.microsoft.com/office/drawing/2014/main" id="{6C10650F-DC11-F7C4-7610-8A1F8DC482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148" y="2901213"/>
            <a:ext cx="4248000" cy="266097"/>
          </a:xfrm>
        </p:spPr>
        <p:txBody>
          <a:bodyPr anchor="ctr" anchorCtr="0"/>
          <a:lstStyle>
            <a:lvl1pPr>
              <a:spcBef>
                <a:spcPts val="0"/>
              </a:spcBef>
              <a:defRPr sz="1500">
                <a:solidFill>
                  <a:srgbClr val="141B2E"/>
                </a:solidFill>
                <a:latin typeface="+mj-lt"/>
              </a:defRPr>
            </a:lvl1pPr>
          </a:lstStyle>
          <a:p>
            <a:pPr lvl="0"/>
            <a:r>
              <a:rPr lang="de-DE" noProof="0" dirty="0"/>
              <a:t>Vorname Nachname bearbeiten</a:t>
            </a:r>
          </a:p>
        </p:txBody>
      </p:sp>
      <p:sp>
        <p:nvSpPr>
          <p:cNvPr id="7" name="Textplatzhalter 8">
            <a:extLst>
              <a:ext uri="{FF2B5EF4-FFF2-40B4-BE49-F238E27FC236}">
                <a16:creationId xmlns:a16="http://schemas.microsoft.com/office/drawing/2014/main" id="{C0B43647-5C00-6F77-89C5-BC722A6CEE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148" y="5015039"/>
            <a:ext cx="4248000" cy="266097"/>
          </a:xfrm>
        </p:spPr>
        <p:txBody>
          <a:bodyPr anchor="ctr" anchorCtr="0"/>
          <a:lstStyle>
            <a:lvl1pPr>
              <a:spcBef>
                <a:spcPts val="0"/>
              </a:spcBef>
              <a:defRPr sz="1500">
                <a:solidFill>
                  <a:srgbClr val="141B2E"/>
                </a:solidFill>
              </a:defRPr>
            </a:lvl1pPr>
          </a:lstStyle>
          <a:p>
            <a:pPr lvl="0"/>
            <a:r>
              <a:rPr lang="de-DE" noProof="0" dirty="0"/>
              <a:t>Telefon bearbeiten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8E9DA8BE-4B97-ABD1-B4A5-F99F4F26A9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148" y="5342779"/>
            <a:ext cx="4248000" cy="266097"/>
          </a:xfrm>
        </p:spPr>
        <p:txBody>
          <a:bodyPr anchor="ctr" anchorCtr="0"/>
          <a:lstStyle>
            <a:lvl1pPr>
              <a:spcBef>
                <a:spcPts val="0"/>
              </a:spcBef>
              <a:defRPr sz="1500">
                <a:solidFill>
                  <a:srgbClr val="141B2E"/>
                </a:solidFill>
              </a:defRPr>
            </a:lvl1pPr>
          </a:lstStyle>
          <a:p>
            <a:pPr lvl="0"/>
            <a:r>
              <a:rPr lang="de-DE" noProof="0" dirty="0"/>
              <a:t>E-Mail bearbeiten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C4A2EE7-DAF8-09EA-71FB-9904CEB09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72203" y="5688666"/>
            <a:ext cx="252000" cy="252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CD29E8B-2631-04C4-4BC3-28D04F432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773513" y="5022152"/>
            <a:ext cx="252000" cy="252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15B4806-8B9B-1B94-7CED-9A0BDFD937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761723" y="4226621"/>
            <a:ext cx="252000" cy="252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B92AFF3-535A-D37C-E363-CA95633E6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5772203" y="5347193"/>
            <a:ext cx="252000" cy="252000"/>
          </a:xfrm>
          <a:prstGeom prst="rect">
            <a:avLst/>
          </a:prstGeom>
        </p:spPr>
      </p:pic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C055326C-75C7-0C69-0742-0527AFCF77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148" y="5681540"/>
            <a:ext cx="4248000" cy="266097"/>
          </a:xfrm>
        </p:spPr>
        <p:txBody>
          <a:bodyPr anchor="ctr" anchorCtr="0"/>
          <a:lstStyle>
            <a:lvl1pPr>
              <a:spcBef>
                <a:spcPts val="0"/>
              </a:spcBef>
              <a:defRPr sz="1500">
                <a:solidFill>
                  <a:srgbClr val="141B2E"/>
                </a:solidFill>
              </a:defRPr>
            </a:lvl1pPr>
          </a:lstStyle>
          <a:p>
            <a:pPr lvl="0"/>
            <a:r>
              <a:rPr lang="de-DE" noProof="0" dirty="0"/>
              <a:t>Webseite bearbeiten</a:t>
            </a:r>
          </a:p>
        </p:txBody>
      </p:sp>
      <p:sp>
        <p:nvSpPr>
          <p:cNvPr id="16" name="Bildplatzhalter 15" descr="Bild Abschlussseite">
            <a:extLst>
              <a:ext uri="{FF2B5EF4-FFF2-40B4-BE49-F238E27FC236}">
                <a16:creationId xmlns:a16="http://schemas.microsoft.com/office/drawing/2014/main" id="{8F469005-F3B8-899F-9280-A7621583264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-1"/>
            <a:ext cx="5483225" cy="6788451"/>
          </a:xfrm>
          <a:custGeom>
            <a:avLst/>
            <a:gdLst>
              <a:gd name="connsiteX0" fmla="*/ 0 w 5483225"/>
              <a:gd name="connsiteY0" fmla="*/ 0 h 6858000"/>
              <a:gd name="connsiteX1" fmla="*/ 5483225 w 5483225"/>
              <a:gd name="connsiteY1" fmla="*/ 0 h 6858000"/>
              <a:gd name="connsiteX2" fmla="*/ 5483225 w 5483225"/>
              <a:gd name="connsiteY2" fmla="*/ 6858000 h 6858000"/>
              <a:gd name="connsiteX3" fmla="*/ 0 w 5483225"/>
              <a:gd name="connsiteY3" fmla="*/ 6858000 h 6858000"/>
              <a:gd name="connsiteX4" fmla="*/ 0 w 5483225"/>
              <a:gd name="connsiteY4" fmla="*/ 0 h 6858000"/>
              <a:gd name="connsiteX0" fmla="*/ 5136 w 5488361"/>
              <a:gd name="connsiteY0" fmla="*/ 0 h 6858000"/>
              <a:gd name="connsiteX1" fmla="*/ 5488361 w 5488361"/>
              <a:gd name="connsiteY1" fmla="*/ 0 h 6858000"/>
              <a:gd name="connsiteX2" fmla="*/ 5488361 w 5488361"/>
              <a:gd name="connsiteY2" fmla="*/ 6858000 h 6858000"/>
              <a:gd name="connsiteX3" fmla="*/ 5136 w 5488361"/>
              <a:gd name="connsiteY3" fmla="*/ 6858000 h 6858000"/>
              <a:gd name="connsiteX4" fmla="*/ 0 w 5488361"/>
              <a:gd name="connsiteY4" fmla="*/ 6657654 h 6858000"/>
              <a:gd name="connsiteX5" fmla="*/ 5136 w 5488361"/>
              <a:gd name="connsiteY5" fmla="*/ 0 h 6858000"/>
              <a:gd name="connsiteX0" fmla="*/ 5136 w 5488361"/>
              <a:gd name="connsiteY0" fmla="*/ 0 h 6858000"/>
              <a:gd name="connsiteX1" fmla="*/ 5488361 w 5488361"/>
              <a:gd name="connsiteY1" fmla="*/ 0 h 6858000"/>
              <a:gd name="connsiteX2" fmla="*/ 5481263 w 5488361"/>
              <a:gd name="connsiteY2" fmla="*/ 6601146 h 6858000"/>
              <a:gd name="connsiteX3" fmla="*/ 5488361 w 5488361"/>
              <a:gd name="connsiteY3" fmla="*/ 6858000 h 6858000"/>
              <a:gd name="connsiteX4" fmla="*/ 5136 w 5488361"/>
              <a:gd name="connsiteY4" fmla="*/ 6858000 h 6858000"/>
              <a:gd name="connsiteX5" fmla="*/ 0 w 5488361"/>
              <a:gd name="connsiteY5" fmla="*/ 6657654 h 6858000"/>
              <a:gd name="connsiteX6" fmla="*/ 5136 w 5488361"/>
              <a:gd name="connsiteY6" fmla="*/ 0 h 6858000"/>
              <a:gd name="connsiteX0" fmla="*/ 5136 w 5488361"/>
              <a:gd name="connsiteY0" fmla="*/ 0 h 6858000"/>
              <a:gd name="connsiteX1" fmla="*/ 5488361 w 5488361"/>
              <a:gd name="connsiteY1" fmla="*/ 0 h 6858000"/>
              <a:gd name="connsiteX2" fmla="*/ 5481263 w 5488361"/>
              <a:gd name="connsiteY2" fmla="*/ 6601146 h 6858000"/>
              <a:gd name="connsiteX3" fmla="*/ 5488361 w 5488361"/>
              <a:gd name="connsiteY3" fmla="*/ 6858000 h 6858000"/>
              <a:gd name="connsiteX4" fmla="*/ 341884 w 5488361"/>
              <a:gd name="connsiteY4" fmla="*/ 6723301 h 6858000"/>
              <a:gd name="connsiteX5" fmla="*/ 0 w 5488361"/>
              <a:gd name="connsiteY5" fmla="*/ 6657654 h 6858000"/>
              <a:gd name="connsiteX6" fmla="*/ 5136 w 5488361"/>
              <a:gd name="connsiteY6" fmla="*/ 0 h 6858000"/>
              <a:gd name="connsiteX0" fmla="*/ 5136 w 5488361"/>
              <a:gd name="connsiteY0" fmla="*/ 0 h 6764747"/>
              <a:gd name="connsiteX1" fmla="*/ 5488361 w 5488361"/>
              <a:gd name="connsiteY1" fmla="*/ 0 h 6764747"/>
              <a:gd name="connsiteX2" fmla="*/ 5481263 w 5488361"/>
              <a:gd name="connsiteY2" fmla="*/ 6601146 h 6764747"/>
              <a:gd name="connsiteX3" fmla="*/ 4882215 w 5488361"/>
              <a:gd name="connsiteY3" fmla="*/ 6764747 h 6764747"/>
              <a:gd name="connsiteX4" fmla="*/ 341884 w 5488361"/>
              <a:gd name="connsiteY4" fmla="*/ 6723301 h 6764747"/>
              <a:gd name="connsiteX5" fmla="*/ 0 w 5488361"/>
              <a:gd name="connsiteY5" fmla="*/ 6657654 h 6764747"/>
              <a:gd name="connsiteX6" fmla="*/ 5136 w 5488361"/>
              <a:gd name="connsiteY6" fmla="*/ 0 h 6764747"/>
              <a:gd name="connsiteX0" fmla="*/ 5136 w 5488361"/>
              <a:gd name="connsiteY0" fmla="*/ 0 h 6764747"/>
              <a:gd name="connsiteX1" fmla="*/ 5488361 w 5488361"/>
              <a:gd name="connsiteY1" fmla="*/ 0 h 6764747"/>
              <a:gd name="connsiteX2" fmla="*/ 5481263 w 5488361"/>
              <a:gd name="connsiteY2" fmla="*/ 6601146 h 6764747"/>
              <a:gd name="connsiteX3" fmla="*/ 4882215 w 5488361"/>
              <a:gd name="connsiteY3" fmla="*/ 6764747 h 6764747"/>
              <a:gd name="connsiteX4" fmla="*/ 341884 w 5488361"/>
              <a:gd name="connsiteY4" fmla="*/ 6723301 h 6764747"/>
              <a:gd name="connsiteX5" fmla="*/ 0 w 5488361"/>
              <a:gd name="connsiteY5" fmla="*/ 6657654 h 6764747"/>
              <a:gd name="connsiteX6" fmla="*/ 5136 w 5488361"/>
              <a:gd name="connsiteY6" fmla="*/ 0 h 6764747"/>
              <a:gd name="connsiteX0" fmla="*/ 5136 w 5488361"/>
              <a:gd name="connsiteY0" fmla="*/ 0 h 6764747"/>
              <a:gd name="connsiteX1" fmla="*/ 5488361 w 5488361"/>
              <a:gd name="connsiteY1" fmla="*/ 0 h 6764747"/>
              <a:gd name="connsiteX2" fmla="*/ 5481263 w 5488361"/>
              <a:gd name="connsiteY2" fmla="*/ 6601146 h 6764747"/>
              <a:gd name="connsiteX3" fmla="*/ 4882215 w 5488361"/>
              <a:gd name="connsiteY3" fmla="*/ 6764747 h 6764747"/>
              <a:gd name="connsiteX4" fmla="*/ 341884 w 5488361"/>
              <a:gd name="connsiteY4" fmla="*/ 6723301 h 6764747"/>
              <a:gd name="connsiteX5" fmla="*/ 0 w 5488361"/>
              <a:gd name="connsiteY5" fmla="*/ 6657654 h 6764747"/>
              <a:gd name="connsiteX6" fmla="*/ 5136 w 5488361"/>
              <a:gd name="connsiteY6" fmla="*/ 0 h 6764747"/>
              <a:gd name="connsiteX0" fmla="*/ 5136 w 5488361"/>
              <a:gd name="connsiteY0" fmla="*/ 0 h 6764747"/>
              <a:gd name="connsiteX1" fmla="*/ 5488361 w 5488361"/>
              <a:gd name="connsiteY1" fmla="*/ 0 h 6764747"/>
              <a:gd name="connsiteX2" fmla="*/ 5481263 w 5488361"/>
              <a:gd name="connsiteY2" fmla="*/ 6601146 h 6764747"/>
              <a:gd name="connsiteX3" fmla="*/ 4882215 w 5488361"/>
              <a:gd name="connsiteY3" fmla="*/ 6764747 h 6764747"/>
              <a:gd name="connsiteX4" fmla="*/ 0 w 5488361"/>
              <a:gd name="connsiteY4" fmla="*/ 6657654 h 6764747"/>
              <a:gd name="connsiteX5" fmla="*/ 5136 w 5488361"/>
              <a:gd name="connsiteY5" fmla="*/ 0 h 6764747"/>
              <a:gd name="connsiteX0" fmla="*/ 5136 w 5488361"/>
              <a:gd name="connsiteY0" fmla="*/ 0 h 7458530"/>
              <a:gd name="connsiteX1" fmla="*/ 5488361 w 5488361"/>
              <a:gd name="connsiteY1" fmla="*/ 0 h 7458530"/>
              <a:gd name="connsiteX2" fmla="*/ 5481263 w 5488361"/>
              <a:gd name="connsiteY2" fmla="*/ 6601146 h 7458530"/>
              <a:gd name="connsiteX3" fmla="*/ 0 w 5488361"/>
              <a:gd name="connsiteY3" fmla="*/ 6657654 h 7458530"/>
              <a:gd name="connsiteX4" fmla="*/ 5136 w 5488361"/>
              <a:gd name="connsiteY4" fmla="*/ 0 h 7458530"/>
              <a:gd name="connsiteX0" fmla="*/ 5136 w 5488361"/>
              <a:gd name="connsiteY0" fmla="*/ 0 h 7180200"/>
              <a:gd name="connsiteX1" fmla="*/ 5488361 w 5488361"/>
              <a:gd name="connsiteY1" fmla="*/ 0 h 7180200"/>
              <a:gd name="connsiteX2" fmla="*/ 5481263 w 5488361"/>
              <a:gd name="connsiteY2" fmla="*/ 6601146 h 7180200"/>
              <a:gd name="connsiteX3" fmla="*/ 0 w 5488361"/>
              <a:gd name="connsiteY3" fmla="*/ 6657654 h 7180200"/>
              <a:gd name="connsiteX4" fmla="*/ 5136 w 5488361"/>
              <a:gd name="connsiteY4" fmla="*/ 0 h 7180200"/>
              <a:gd name="connsiteX0" fmla="*/ 5136 w 5488361"/>
              <a:gd name="connsiteY0" fmla="*/ 0 h 6728340"/>
              <a:gd name="connsiteX1" fmla="*/ 5488361 w 5488361"/>
              <a:gd name="connsiteY1" fmla="*/ 0 h 6728340"/>
              <a:gd name="connsiteX2" fmla="*/ 5481263 w 5488361"/>
              <a:gd name="connsiteY2" fmla="*/ 6601146 h 6728340"/>
              <a:gd name="connsiteX3" fmla="*/ 0 w 5488361"/>
              <a:gd name="connsiteY3" fmla="*/ 6657654 h 6728340"/>
              <a:gd name="connsiteX4" fmla="*/ 5136 w 5488361"/>
              <a:gd name="connsiteY4" fmla="*/ 0 h 6728340"/>
              <a:gd name="connsiteX0" fmla="*/ 5136 w 5488361"/>
              <a:gd name="connsiteY0" fmla="*/ 0 h 6792716"/>
              <a:gd name="connsiteX1" fmla="*/ 5488361 w 5488361"/>
              <a:gd name="connsiteY1" fmla="*/ 0 h 6792716"/>
              <a:gd name="connsiteX2" fmla="*/ 5484669 w 5488361"/>
              <a:gd name="connsiteY2" fmla="*/ 6698205 h 6792716"/>
              <a:gd name="connsiteX3" fmla="*/ 0 w 5488361"/>
              <a:gd name="connsiteY3" fmla="*/ 6657654 h 6792716"/>
              <a:gd name="connsiteX4" fmla="*/ 5136 w 5488361"/>
              <a:gd name="connsiteY4" fmla="*/ 0 h 6792716"/>
              <a:gd name="connsiteX0" fmla="*/ 0 w 5483225"/>
              <a:gd name="connsiteY0" fmla="*/ 0 h 6782880"/>
              <a:gd name="connsiteX1" fmla="*/ 5483225 w 5483225"/>
              <a:gd name="connsiteY1" fmla="*/ 0 h 6782880"/>
              <a:gd name="connsiteX2" fmla="*/ 5479533 w 5483225"/>
              <a:gd name="connsiteY2" fmla="*/ 6698205 h 6782880"/>
              <a:gd name="connsiteX3" fmla="*/ 23812 w 5483225"/>
              <a:gd name="connsiteY3" fmla="*/ 6615084 h 6782880"/>
              <a:gd name="connsiteX4" fmla="*/ 0 w 5483225"/>
              <a:gd name="connsiteY4" fmla="*/ 0 h 6782880"/>
              <a:gd name="connsiteX0" fmla="*/ 3838 w 5487063"/>
              <a:gd name="connsiteY0" fmla="*/ 0 h 6755785"/>
              <a:gd name="connsiteX1" fmla="*/ 5487063 w 5487063"/>
              <a:gd name="connsiteY1" fmla="*/ 0 h 6755785"/>
              <a:gd name="connsiteX2" fmla="*/ 5483371 w 5487063"/>
              <a:gd name="connsiteY2" fmla="*/ 6698205 h 6755785"/>
              <a:gd name="connsiteX3" fmla="*/ 2108 w 5487063"/>
              <a:gd name="connsiteY3" fmla="*/ 6426074 h 6755785"/>
              <a:gd name="connsiteX4" fmla="*/ 3838 w 5487063"/>
              <a:gd name="connsiteY4" fmla="*/ 0 h 6755785"/>
              <a:gd name="connsiteX0" fmla="*/ 3838 w 5487063"/>
              <a:gd name="connsiteY0" fmla="*/ 0 h 6802299"/>
              <a:gd name="connsiteX1" fmla="*/ 5487063 w 5487063"/>
              <a:gd name="connsiteY1" fmla="*/ 0 h 6802299"/>
              <a:gd name="connsiteX2" fmla="*/ 5483371 w 5487063"/>
              <a:gd name="connsiteY2" fmla="*/ 6698205 h 6802299"/>
              <a:gd name="connsiteX3" fmla="*/ 2108 w 5487063"/>
              <a:gd name="connsiteY3" fmla="*/ 6426074 h 6802299"/>
              <a:gd name="connsiteX4" fmla="*/ 3838 w 5487063"/>
              <a:gd name="connsiteY4" fmla="*/ 0 h 6802299"/>
              <a:gd name="connsiteX0" fmla="*/ 3838 w 5487063"/>
              <a:gd name="connsiteY0" fmla="*/ 0 h 6709972"/>
              <a:gd name="connsiteX1" fmla="*/ 5487063 w 5487063"/>
              <a:gd name="connsiteY1" fmla="*/ 0 h 6709972"/>
              <a:gd name="connsiteX2" fmla="*/ 5483371 w 5487063"/>
              <a:gd name="connsiteY2" fmla="*/ 6698205 h 6709972"/>
              <a:gd name="connsiteX3" fmla="*/ 2108 w 5487063"/>
              <a:gd name="connsiteY3" fmla="*/ 6426074 h 6709972"/>
              <a:gd name="connsiteX4" fmla="*/ 3838 w 5487063"/>
              <a:gd name="connsiteY4" fmla="*/ 0 h 6709972"/>
              <a:gd name="connsiteX0" fmla="*/ 3838 w 5487063"/>
              <a:gd name="connsiteY0" fmla="*/ 0 h 6775812"/>
              <a:gd name="connsiteX1" fmla="*/ 5487063 w 5487063"/>
              <a:gd name="connsiteY1" fmla="*/ 0 h 6775812"/>
              <a:gd name="connsiteX2" fmla="*/ 5483371 w 5487063"/>
              <a:gd name="connsiteY2" fmla="*/ 6698205 h 6775812"/>
              <a:gd name="connsiteX3" fmla="*/ 2108 w 5487063"/>
              <a:gd name="connsiteY3" fmla="*/ 6426074 h 6775812"/>
              <a:gd name="connsiteX4" fmla="*/ 3838 w 5487063"/>
              <a:gd name="connsiteY4" fmla="*/ 0 h 6775812"/>
              <a:gd name="connsiteX0" fmla="*/ 3838 w 5487063"/>
              <a:gd name="connsiteY0" fmla="*/ 0 h 6787668"/>
              <a:gd name="connsiteX1" fmla="*/ 5487063 w 5487063"/>
              <a:gd name="connsiteY1" fmla="*/ 0 h 6787668"/>
              <a:gd name="connsiteX2" fmla="*/ 5483371 w 5487063"/>
              <a:gd name="connsiteY2" fmla="*/ 6698205 h 6787668"/>
              <a:gd name="connsiteX3" fmla="*/ 2108 w 5487063"/>
              <a:gd name="connsiteY3" fmla="*/ 6426074 h 6787668"/>
              <a:gd name="connsiteX4" fmla="*/ 3838 w 5487063"/>
              <a:gd name="connsiteY4" fmla="*/ 0 h 6787668"/>
              <a:gd name="connsiteX0" fmla="*/ 3838 w 5487063"/>
              <a:gd name="connsiteY0" fmla="*/ 0 h 6786366"/>
              <a:gd name="connsiteX1" fmla="*/ 5487063 w 5487063"/>
              <a:gd name="connsiteY1" fmla="*/ 0 h 6786366"/>
              <a:gd name="connsiteX2" fmla="*/ 5483371 w 5487063"/>
              <a:gd name="connsiteY2" fmla="*/ 6698205 h 6786366"/>
              <a:gd name="connsiteX3" fmla="*/ 2108 w 5487063"/>
              <a:gd name="connsiteY3" fmla="*/ 6426074 h 6786366"/>
              <a:gd name="connsiteX4" fmla="*/ 3838 w 5487063"/>
              <a:gd name="connsiteY4" fmla="*/ 0 h 6786366"/>
              <a:gd name="connsiteX0" fmla="*/ 0 w 5483225"/>
              <a:gd name="connsiteY0" fmla="*/ 0 h 6788451"/>
              <a:gd name="connsiteX1" fmla="*/ 5483225 w 5483225"/>
              <a:gd name="connsiteY1" fmla="*/ 0 h 6788451"/>
              <a:gd name="connsiteX2" fmla="*/ 5479533 w 5483225"/>
              <a:gd name="connsiteY2" fmla="*/ 6698205 h 6788451"/>
              <a:gd name="connsiteX3" fmla="*/ 3379 w 5483225"/>
              <a:gd name="connsiteY3" fmla="*/ 6432886 h 6788451"/>
              <a:gd name="connsiteX4" fmla="*/ 0 w 5483225"/>
              <a:gd name="connsiteY4" fmla="*/ 0 h 6788451"/>
              <a:gd name="connsiteX0" fmla="*/ 0 w 5483225"/>
              <a:gd name="connsiteY0" fmla="*/ 0 h 6788451"/>
              <a:gd name="connsiteX1" fmla="*/ 5483225 w 5483225"/>
              <a:gd name="connsiteY1" fmla="*/ 0 h 6788451"/>
              <a:gd name="connsiteX2" fmla="*/ 5479533 w 5483225"/>
              <a:gd name="connsiteY2" fmla="*/ 6698205 h 6788451"/>
              <a:gd name="connsiteX3" fmla="*/ 3379 w 5483225"/>
              <a:gd name="connsiteY3" fmla="*/ 6432886 h 6788451"/>
              <a:gd name="connsiteX4" fmla="*/ 0 w 5483225"/>
              <a:gd name="connsiteY4" fmla="*/ 0 h 6788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83225" h="6788451">
                <a:moveTo>
                  <a:pt x="0" y="0"/>
                </a:moveTo>
                <a:lnTo>
                  <a:pt x="5483225" y="0"/>
                </a:lnTo>
                <a:cubicBezTo>
                  <a:pt x="5481994" y="2232735"/>
                  <a:pt x="5480764" y="4465470"/>
                  <a:pt x="5479533" y="6698205"/>
                </a:cubicBezTo>
                <a:cubicBezTo>
                  <a:pt x="3876936" y="6849359"/>
                  <a:pt x="1231146" y="6841565"/>
                  <a:pt x="3379" y="6432886"/>
                </a:cubicBezTo>
                <a:cubicBezTo>
                  <a:pt x="-4558" y="4227858"/>
                  <a:pt x="7937" y="2205028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defRPr sz="1600"/>
            </a:lvl1pPr>
          </a:lstStyle>
          <a:p>
            <a:r>
              <a:rPr lang="de-DE" sz="1600" dirty="0"/>
              <a:t>Bild einfügen</a:t>
            </a:r>
            <a:endParaRPr lang="de-DE" dirty="0"/>
          </a:p>
        </p:txBody>
      </p:sp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778C523E-8FB8-CB1E-3BE2-B5C7A47182C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150" y="4209953"/>
            <a:ext cx="4248000" cy="719077"/>
          </a:xfrm>
        </p:spPr>
        <p:txBody>
          <a:bodyPr anchor="b" anchorCtr="0"/>
          <a:lstStyle>
            <a:lvl1pPr>
              <a:spcBef>
                <a:spcPts val="0"/>
              </a:spcBef>
              <a:defRPr sz="1500">
                <a:solidFill>
                  <a:srgbClr val="141B2E"/>
                </a:solidFill>
              </a:defRPr>
            </a:lvl1pPr>
          </a:lstStyle>
          <a:p>
            <a:pPr lvl="0"/>
            <a:r>
              <a:rPr lang="de-DE" noProof="0" dirty="0"/>
              <a:t>Adresse Zeile 1</a:t>
            </a:r>
            <a:br>
              <a:rPr lang="de-DE" noProof="0" dirty="0"/>
            </a:br>
            <a:r>
              <a:rPr lang="de-DE" noProof="0" dirty="0"/>
              <a:t>Adresse Zeile 2</a:t>
            </a:r>
            <a:br>
              <a:rPr lang="de-DE" noProof="0" dirty="0"/>
            </a:br>
            <a:r>
              <a:rPr lang="de-DE" noProof="0" dirty="0"/>
              <a:t>PLZ Ort </a:t>
            </a:r>
          </a:p>
        </p:txBody>
      </p:sp>
      <p:sp>
        <p:nvSpPr>
          <p:cNvPr id="20" name="Textplatzhalter 8">
            <a:extLst>
              <a:ext uri="{FF2B5EF4-FFF2-40B4-BE49-F238E27FC236}">
                <a16:creationId xmlns:a16="http://schemas.microsoft.com/office/drawing/2014/main" id="{94E6DDD0-84DD-E699-AA75-B1B6C96D95B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150" y="3232456"/>
            <a:ext cx="4248000" cy="266097"/>
          </a:xfrm>
        </p:spPr>
        <p:txBody>
          <a:bodyPr anchor="ctr" anchorCtr="0"/>
          <a:lstStyle>
            <a:lvl1pPr>
              <a:spcBef>
                <a:spcPts val="0"/>
              </a:spcBef>
              <a:defRPr sz="1500">
                <a:solidFill>
                  <a:srgbClr val="141B2E"/>
                </a:solidFill>
              </a:defRPr>
            </a:lvl1pPr>
          </a:lstStyle>
          <a:p>
            <a:pPr lvl="0"/>
            <a:r>
              <a:rPr lang="de-DE" noProof="0" dirty="0"/>
              <a:t>Funktion bearbeiten</a:t>
            </a:r>
          </a:p>
        </p:txBody>
      </p:sp>
    </p:spTree>
    <p:extLst>
      <p:ext uri="{BB962C8B-B14F-4D97-AF65-F5344CB8AC3E}">
        <p14:creationId xmlns:p14="http://schemas.microsoft.com/office/powerpoint/2010/main" val="3805304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se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8">
            <a:extLst>
              <a:ext uri="{FF2B5EF4-FFF2-40B4-BE49-F238E27FC236}">
                <a16:creationId xmlns:a16="http://schemas.microsoft.com/office/drawing/2014/main" id="{0B0FA9F9-207D-4305-D81C-0CD00FCD2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082" y="5342727"/>
            <a:ext cx="12197676" cy="1517748"/>
          </a:xfrm>
          <a:custGeom>
            <a:avLst/>
            <a:gdLst>
              <a:gd name="connsiteX0" fmla="*/ 0 w 12189198"/>
              <a:gd name="connsiteY0" fmla="*/ 0 h 1508234"/>
              <a:gd name="connsiteX1" fmla="*/ 12189198 w 12189198"/>
              <a:gd name="connsiteY1" fmla="*/ 0 h 1508234"/>
              <a:gd name="connsiteX2" fmla="*/ 12189198 w 12189198"/>
              <a:gd name="connsiteY2" fmla="*/ 1508234 h 1508234"/>
              <a:gd name="connsiteX3" fmla="*/ 0 w 12189198"/>
              <a:gd name="connsiteY3" fmla="*/ 1508234 h 1508234"/>
              <a:gd name="connsiteX4" fmla="*/ 0 w 12189198"/>
              <a:gd name="connsiteY4" fmla="*/ 0 h 1508234"/>
              <a:gd name="connsiteX0" fmla="*/ 5255 w 12189198"/>
              <a:gd name="connsiteY0" fmla="*/ 1124606 h 1508234"/>
              <a:gd name="connsiteX1" fmla="*/ 12189198 w 12189198"/>
              <a:gd name="connsiteY1" fmla="*/ 0 h 1508234"/>
              <a:gd name="connsiteX2" fmla="*/ 12189198 w 12189198"/>
              <a:gd name="connsiteY2" fmla="*/ 1508234 h 1508234"/>
              <a:gd name="connsiteX3" fmla="*/ 0 w 12189198"/>
              <a:gd name="connsiteY3" fmla="*/ 1508234 h 1508234"/>
              <a:gd name="connsiteX4" fmla="*/ 5255 w 12189198"/>
              <a:gd name="connsiteY4" fmla="*/ 1124606 h 1508234"/>
              <a:gd name="connsiteX0" fmla="*/ 5255 w 12189198"/>
              <a:gd name="connsiteY0" fmla="*/ 777764 h 1161392"/>
              <a:gd name="connsiteX1" fmla="*/ 12183943 w 12189198"/>
              <a:gd name="connsiteY1" fmla="*/ 0 h 1161392"/>
              <a:gd name="connsiteX2" fmla="*/ 12189198 w 12189198"/>
              <a:gd name="connsiteY2" fmla="*/ 1161392 h 1161392"/>
              <a:gd name="connsiteX3" fmla="*/ 0 w 12189198"/>
              <a:gd name="connsiteY3" fmla="*/ 1161392 h 1161392"/>
              <a:gd name="connsiteX4" fmla="*/ 5255 w 12189198"/>
              <a:gd name="connsiteY4" fmla="*/ 777764 h 1161392"/>
              <a:gd name="connsiteX0" fmla="*/ 5255 w 12191707"/>
              <a:gd name="connsiteY0" fmla="*/ 1134120 h 1517748"/>
              <a:gd name="connsiteX1" fmla="*/ 12191367 w 12191707"/>
              <a:gd name="connsiteY1" fmla="*/ 0 h 1517748"/>
              <a:gd name="connsiteX2" fmla="*/ 12189198 w 12191707"/>
              <a:gd name="connsiteY2" fmla="*/ 1517748 h 1517748"/>
              <a:gd name="connsiteX3" fmla="*/ 0 w 12191707"/>
              <a:gd name="connsiteY3" fmla="*/ 1517748 h 1517748"/>
              <a:gd name="connsiteX4" fmla="*/ 5255 w 12191707"/>
              <a:gd name="connsiteY4" fmla="*/ 1134120 h 1517748"/>
              <a:gd name="connsiteX0" fmla="*/ 5255 w 12191367"/>
              <a:gd name="connsiteY0" fmla="*/ 1134120 h 1517748"/>
              <a:gd name="connsiteX1" fmla="*/ 12191367 w 12191367"/>
              <a:gd name="connsiteY1" fmla="*/ 0 h 1517748"/>
              <a:gd name="connsiteX2" fmla="*/ 12189198 w 12191367"/>
              <a:gd name="connsiteY2" fmla="*/ 1517748 h 1517748"/>
              <a:gd name="connsiteX3" fmla="*/ 0 w 12191367"/>
              <a:gd name="connsiteY3" fmla="*/ 1517748 h 1517748"/>
              <a:gd name="connsiteX4" fmla="*/ 5255 w 12191367"/>
              <a:gd name="connsiteY4" fmla="*/ 1134120 h 1517748"/>
              <a:gd name="connsiteX0" fmla="*/ 5255 w 12191367"/>
              <a:gd name="connsiteY0" fmla="*/ 1134120 h 1517748"/>
              <a:gd name="connsiteX1" fmla="*/ 12191367 w 12191367"/>
              <a:gd name="connsiteY1" fmla="*/ 0 h 1517748"/>
              <a:gd name="connsiteX2" fmla="*/ 12189198 w 12191367"/>
              <a:gd name="connsiteY2" fmla="*/ 1517748 h 1517748"/>
              <a:gd name="connsiteX3" fmla="*/ 0 w 12191367"/>
              <a:gd name="connsiteY3" fmla="*/ 1517748 h 1517748"/>
              <a:gd name="connsiteX4" fmla="*/ 5255 w 12191367"/>
              <a:gd name="connsiteY4" fmla="*/ 1134120 h 1517748"/>
              <a:gd name="connsiteX0" fmla="*/ 5255 w 12191367"/>
              <a:gd name="connsiteY0" fmla="*/ 1134120 h 1517748"/>
              <a:gd name="connsiteX1" fmla="*/ 11934219 w 12191367"/>
              <a:gd name="connsiteY1" fmla="*/ 23651 h 1517748"/>
              <a:gd name="connsiteX2" fmla="*/ 12191367 w 12191367"/>
              <a:gd name="connsiteY2" fmla="*/ 0 h 1517748"/>
              <a:gd name="connsiteX3" fmla="*/ 12189198 w 12191367"/>
              <a:gd name="connsiteY3" fmla="*/ 1517748 h 1517748"/>
              <a:gd name="connsiteX4" fmla="*/ 0 w 12191367"/>
              <a:gd name="connsiteY4" fmla="*/ 1517748 h 1517748"/>
              <a:gd name="connsiteX5" fmla="*/ 5255 w 12191367"/>
              <a:gd name="connsiteY5" fmla="*/ 1134120 h 1517748"/>
              <a:gd name="connsiteX0" fmla="*/ 5255 w 12191367"/>
              <a:gd name="connsiteY0" fmla="*/ 1134120 h 1517748"/>
              <a:gd name="connsiteX1" fmla="*/ 11934219 w 12191367"/>
              <a:gd name="connsiteY1" fmla="*/ 23651 h 1517748"/>
              <a:gd name="connsiteX2" fmla="*/ 12191367 w 12191367"/>
              <a:gd name="connsiteY2" fmla="*/ 0 h 1517748"/>
              <a:gd name="connsiteX3" fmla="*/ 12189198 w 12191367"/>
              <a:gd name="connsiteY3" fmla="*/ 1517748 h 1517748"/>
              <a:gd name="connsiteX4" fmla="*/ 0 w 12191367"/>
              <a:gd name="connsiteY4" fmla="*/ 1517748 h 1517748"/>
              <a:gd name="connsiteX5" fmla="*/ 5255 w 12191367"/>
              <a:gd name="connsiteY5" fmla="*/ 1134120 h 1517748"/>
              <a:gd name="connsiteX0" fmla="*/ 5255 w 12191367"/>
              <a:gd name="connsiteY0" fmla="*/ 1134120 h 1517748"/>
              <a:gd name="connsiteX1" fmla="*/ 7165480 w 12191367"/>
              <a:gd name="connsiteY1" fmla="*/ 481470 h 1517748"/>
              <a:gd name="connsiteX2" fmla="*/ 12191367 w 12191367"/>
              <a:gd name="connsiteY2" fmla="*/ 0 h 1517748"/>
              <a:gd name="connsiteX3" fmla="*/ 12189198 w 12191367"/>
              <a:gd name="connsiteY3" fmla="*/ 1517748 h 1517748"/>
              <a:gd name="connsiteX4" fmla="*/ 0 w 12191367"/>
              <a:gd name="connsiteY4" fmla="*/ 1517748 h 1517748"/>
              <a:gd name="connsiteX5" fmla="*/ 5255 w 12191367"/>
              <a:gd name="connsiteY5" fmla="*/ 1134120 h 1517748"/>
              <a:gd name="connsiteX0" fmla="*/ 5255 w 12191367"/>
              <a:gd name="connsiteY0" fmla="*/ 1134120 h 1517748"/>
              <a:gd name="connsiteX1" fmla="*/ 7165480 w 12191367"/>
              <a:gd name="connsiteY1" fmla="*/ 481470 h 1517748"/>
              <a:gd name="connsiteX2" fmla="*/ 12191367 w 12191367"/>
              <a:gd name="connsiteY2" fmla="*/ 0 h 1517748"/>
              <a:gd name="connsiteX3" fmla="*/ 12189198 w 12191367"/>
              <a:gd name="connsiteY3" fmla="*/ 1517748 h 1517748"/>
              <a:gd name="connsiteX4" fmla="*/ 0 w 12191367"/>
              <a:gd name="connsiteY4" fmla="*/ 1517748 h 1517748"/>
              <a:gd name="connsiteX5" fmla="*/ 5255 w 12191367"/>
              <a:gd name="connsiteY5" fmla="*/ 1134120 h 1517748"/>
              <a:gd name="connsiteX0" fmla="*/ 5255 w 12191367"/>
              <a:gd name="connsiteY0" fmla="*/ 1134120 h 1517748"/>
              <a:gd name="connsiteX1" fmla="*/ 5266151 w 12191367"/>
              <a:gd name="connsiteY1" fmla="*/ 766060 h 1517748"/>
              <a:gd name="connsiteX2" fmla="*/ 12191367 w 12191367"/>
              <a:gd name="connsiteY2" fmla="*/ 0 h 1517748"/>
              <a:gd name="connsiteX3" fmla="*/ 12189198 w 12191367"/>
              <a:gd name="connsiteY3" fmla="*/ 1517748 h 1517748"/>
              <a:gd name="connsiteX4" fmla="*/ 0 w 12191367"/>
              <a:gd name="connsiteY4" fmla="*/ 1517748 h 1517748"/>
              <a:gd name="connsiteX5" fmla="*/ 5255 w 12191367"/>
              <a:gd name="connsiteY5" fmla="*/ 1134120 h 1517748"/>
              <a:gd name="connsiteX0" fmla="*/ 5255 w 12191367"/>
              <a:gd name="connsiteY0" fmla="*/ 1134120 h 1517748"/>
              <a:gd name="connsiteX1" fmla="*/ 5266151 w 12191367"/>
              <a:gd name="connsiteY1" fmla="*/ 766060 h 1517748"/>
              <a:gd name="connsiteX2" fmla="*/ 12191367 w 12191367"/>
              <a:gd name="connsiteY2" fmla="*/ 0 h 1517748"/>
              <a:gd name="connsiteX3" fmla="*/ 12189198 w 12191367"/>
              <a:gd name="connsiteY3" fmla="*/ 1517748 h 1517748"/>
              <a:gd name="connsiteX4" fmla="*/ 0 w 12191367"/>
              <a:gd name="connsiteY4" fmla="*/ 1517748 h 1517748"/>
              <a:gd name="connsiteX5" fmla="*/ 5255 w 12191367"/>
              <a:gd name="connsiteY5" fmla="*/ 1134120 h 1517748"/>
              <a:gd name="connsiteX0" fmla="*/ 5255 w 12191367"/>
              <a:gd name="connsiteY0" fmla="*/ 1134120 h 1517748"/>
              <a:gd name="connsiteX1" fmla="*/ 5266151 w 12191367"/>
              <a:gd name="connsiteY1" fmla="*/ 766060 h 1517748"/>
              <a:gd name="connsiteX2" fmla="*/ 12191367 w 12191367"/>
              <a:gd name="connsiteY2" fmla="*/ 0 h 1517748"/>
              <a:gd name="connsiteX3" fmla="*/ 12189198 w 12191367"/>
              <a:gd name="connsiteY3" fmla="*/ 1517748 h 1517748"/>
              <a:gd name="connsiteX4" fmla="*/ 0 w 12191367"/>
              <a:gd name="connsiteY4" fmla="*/ 1517748 h 1517748"/>
              <a:gd name="connsiteX5" fmla="*/ 5255 w 12191367"/>
              <a:gd name="connsiteY5" fmla="*/ 1134120 h 1517748"/>
              <a:gd name="connsiteX0" fmla="*/ 5255 w 12191367"/>
              <a:gd name="connsiteY0" fmla="*/ 1134120 h 1517748"/>
              <a:gd name="connsiteX1" fmla="*/ 1909227 w 12191367"/>
              <a:gd name="connsiteY1" fmla="*/ 1051888 h 1517748"/>
              <a:gd name="connsiteX2" fmla="*/ 12191367 w 12191367"/>
              <a:gd name="connsiteY2" fmla="*/ 0 h 1517748"/>
              <a:gd name="connsiteX3" fmla="*/ 12189198 w 12191367"/>
              <a:gd name="connsiteY3" fmla="*/ 1517748 h 1517748"/>
              <a:gd name="connsiteX4" fmla="*/ 0 w 12191367"/>
              <a:gd name="connsiteY4" fmla="*/ 1517748 h 1517748"/>
              <a:gd name="connsiteX5" fmla="*/ 5255 w 12191367"/>
              <a:gd name="connsiteY5" fmla="*/ 1134120 h 1517748"/>
              <a:gd name="connsiteX0" fmla="*/ 5255 w 12191367"/>
              <a:gd name="connsiteY0" fmla="*/ 1134120 h 1517748"/>
              <a:gd name="connsiteX1" fmla="*/ 1909227 w 12191367"/>
              <a:gd name="connsiteY1" fmla="*/ 1051888 h 1517748"/>
              <a:gd name="connsiteX2" fmla="*/ 12191367 w 12191367"/>
              <a:gd name="connsiteY2" fmla="*/ 0 h 1517748"/>
              <a:gd name="connsiteX3" fmla="*/ 12189198 w 12191367"/>
              <a:gd name="connsiteY3" fmla="*/ 1517748 h 1517748"/>
              <a:gd name="connsiteX4" fmla="*/ 0 w 12191367"/>
              <a:gd name="connsiteY4" fmla="*/ 1517748 h 1517748"/>
              <a:gd name="connsiteX5" fmla="*/ 5255 w 12191367"/>
              <a:gd name="connsiteY5" fmla="*/ 1134120 h 1517748"/>
              <a:gd name="connsiteX0" fmla="*/ 5255 w 12191367"/>
              <a:gd name="connsiteY0" fmla="*/ 1134120 h 1517748"/>
              <a:gd name="connsiteX1" fmla="*/ 8661 w 12191367"/>
              <a:gd name="connsiteY1" fmla="*/ 1071686 h 1517748"/>
              <a:gd name="connsiteX2" fmla="*/ 12191367 w 12191367"/>
              <a:gd name="connsiteY2" fmla="*/ 0 h 1517748"/>
              <a:gd name="connsiteX3" fmla="*/ 12189198 w 12191367"/>
              <a:gd name="connsiteY3" fmla="*/ 1517748 h 1517748"/>
              <a:gd name="connsiteX4" fmla="*/ 0 w 12191367"/>
              <a:gd name="connsiteY4" fmla="*/ 1517748 h 1517748"/>
              <a:gd name="connsiteX5" fmla="*/ 5255 w 12191367"/>
              <a:gd name="connsiteY5" fmla="*/ 1134120 h 1517748"/>
              <a:gd name="connsiteX0" fmla="*/ 5255 w 12191367"/>
              <a:gd name="connsiteY0" fmla="*/ 1134120 h 1517748"/>
              <a:gd name="connsiteX1" fmla="*/ 8661 w 12191367"/>
              <a:gd name="connsiteY1" fmla="*/ 1071686 h 1517748"/>
              <a:gd name="connsiteX2" fmla="*/ 12191367 w 12191367"/>
              <a:gd name="connsiteY2" fmla="*/ 0 h 1517748"/>
              <a:gd name="connsiteX3" fmla="*/ 12189198 w 12191367"/>
              <a:gd name="connsiteY3" fmla="*/ 1517748 h 1517748"/>
              <a:gd name="connsiteX4" fmla="*/ 0 w 12191367"/>
              <a:gd name="connsiteY4" fmla="*/ 1517748 h 1517748"/>
              <a:gd name="connsiteX5" fmla="*/ 5255 w 12191367"/>
              <a:gd name="connsiteY5" fmla="*/ 1134120 h 1517748"/>
              <a:gd name="connsiteX0" fmla="*/ 5255 w 12191367"/>
              <a:gd name="connsiteY0" fmla="*/ 1134120 h 1517748"/>
              <a:gd name="connsiteX1" fmla="*/ 8661 w 12191367"/>
              <a:gd name="connsiteY1" fmla="*/ 1071686 h 1517748"/>
              <a:gd name="connsiteX2" fmla="*/ 12191367 w 12191367"/>
              <a:gd name="connsiteY2" fmla="*/ 0 h 1517748"/>
              <a:gd name="connsiteX3" fmla="*/ 12189198 w 12191367"/>
              <a:gd name="connsiteY3" fmla="*/ 1517748 h 1517748"/>
              <a:gd name="connsiteX4" fmla="*/ 0 w 12191367"/>
              <a:gd name="connsiteY4" fmla="*/ 1517748 h 1517748"/>
              <a:gd name="connsiteX5" fmla="*/ 5255 w 12191367"/>
              <a:gd name="connsiteY5" fmla="*/ 1134120 h 1517748"/>
              <a:gd name="connsiteX0" fmla="*/ 1518918 w 13710285"/>
              <a:gd name="connsiteY0" fmla="*/ 1517748 h 1517748"/>
              <a:gd name="connsiteX1" fmla="*/ 1527579 w 13710285"/>
              <a:gd name="connsiteY1" fmla="*/ 1071686 h 1517748"/>
              <a:gd name="connsiteX2" fmla="*/ 13710285 w 13710285"/>
              <a:gd name="connsiteY2" fmla="*/ 0 h 1517748"/>
              <a:gd name="connsiteX3" fmla="*/ 13708116 w 13710285"/>
              <a:gd name="connsiteY3" fmla="*/ 1517748 h 1517748"/>
              <a:gd name="connsiteX4" fmla="*/ 1518918 w 13710285"/>
              <a:gd name="connsiteY4" fmla="*/ 1517748 h 1517748"/>
              <a:gd name="connsiteX0" fmla="*/ 1522625 w 13713992"/>
              <a:gd name="connsiteY0" fmla="*/ 1517748 h 1517748"/>
              <a:gd name="connsiteX1" fmla="*/ 1523862 w 13713992"/>
              <a:gd name="connsiteY1" fmla="*/ 1077873 h 1517748"/>
              <a:gd name="connsiteX2" fmla="*/ 13713992 w 13713992"/>
              <a:gd name="connsiteY2" fmla="*/ 0 h 1517748"/>
              <a:gd name="connsiteX3" fmla="*/ 13711823 w 13713992"/>
              <a:gd name="connsiteY3" fmla="*/ 1517748 h 1517748"/>
              <a:gd name="connsiteX4" fmla="*/ 1522625 w 13713992"/>
              <a:gd name="connsiteY4" fmla="*/ 1517748 h 1517748"/>
              <a:gd name="connsiteX0" fmla="*/ 1523243 w 13714610"/>
              <a:gd name="connsiteY0" fmla="*/ 1517748 h 1517748"/>
              <a:gd name="connsiteX1" fmla="*/ 1523243 w 13714610"/>
              <a:gd name="connsiteY1" fmla="*/ 1091483 h 1517748"/>
              <a:gd name="connsiteX2" fmla="*/ 13714610 w 13714610"/>
              <a:gd name="connsiteY2" fmla="*/ 0 h 1517748"/>
              <a:gd name="connsiteX3" fmla="*/ 13712441 w 13714610"/>
              <a:gd name="connsiteY3" fmla="*/ 1517748 h 1517748"/>
              <a:gd name="connsiteX4" fmla="*/ 1523243 w 13714610"/>
              <a:gd name="connsiteY4" fmla="*/ 1517748 h 1517748"/>
              <a:gd name="connsiteX0" fmla="*/ 1524482 w 13715849"/>
              <a:gd name="connsiteY0" fmla="*/ 1517748 h 1517748"/>
              <a:gd name="connsiteX1" fmla="*/ 1522007 w 13715849"/>
              <a:gd name="connsiteY1" fmla="*/ 1079110 h 1517748"/>
              <a:gd name="connsiteX2" fmla="*/ 13715849 w 13715849"/>
              <a:gd name="connsiteY2" fmla="*/ 0 h 1517748"/>
              <a:gd name="connsiteX3" fmla="*/ 13713680 w 13715849"/>
              <a:gd name="connsiteY3" fmla="*/ 1517748 h 1517748"/>
              <a:gd name="connsiteX4" fmla="*/ 1524482 w 13715849"/>
              <a:gd name="connsiteY4" fmla="*/ 1517748 h 1517748"/>
              <a:gd name="connsiteX0" fmla="*/ 902392 w 13093759"/>
              <a:gd name="connsiteY0" fmla="*/ 1517748 h 1517748"/>
              <a:gd name="connsiteX1" fmla="*/ 899917 w 13093759"/>
              <a:gd name="connsiteY1" fmla="*/ 1079110 h 1517748"/>
              <a:gd name="connsiteX2" fmla="*/ 13093759 w 13093759"/>
              <a:gd name="connsiteY2" fmla="*/ 0 h 1517748"/>
              <a:gd name="connsiteX3" fmla="*/ 13091590 w 13093759"/>
              <a:gd name="connsiteY3" fmla="*/ 1517748 h 1517748"/>
              <a:gd name="connsiteX4" fmla="*/ 902392 w 13093759"/>
              <a:gd name="connsiteY4" fmla="*/ 1517748 h 1517748"/>
              <a:gd name="connsiteX0" fmla="*/ 2475 w 12193842"/>
              <a:gd name="connsiteY0" fmla="*/ 1517748 h 1517748"/>
              <a:gd name="connsiteX1" fmla="*/ 0 w 12193842"/>
              <a:gd name="connsiteY1" fmla="*/ 1079110 h 1517748"/>
              <a:gd name="connsiteX2" fmla="*/ 12193842 w 12193842"/>
              <a:gd name="connsiteY2" fmla="*/ 0 h 1517748"/>
              <a:gd name="connsiteX3" fmla="*/ 12191673 w 12193842"/>
              <a:gd name="connsiteY3" fmla="*/ 1517748 h 1517748"/>
              <a:gd name="connsiteX4" fmla="*/ 2475 w 12193842"/>
              <a:gd name="connsiteY4" fmla="*/ 1517748 h 1517748"/>
              <a:gd name="connsiteX0" fmla="*/ 2475 w 12193842"/>
              <a:gd name="connsiteY0" fmla="*/ 1517748 h 1517750"/>
              <a:gd name="connsiteX1" fmla="*/ 0 w 12193842"/>
              <a:gd name="connsiteY1" fmla="*/ 1079110 h 1517750"/>
              <a:gd name="connsiteX2" fmla="*/ 12193842 w 12193842"/>
              <a:gd name="connsiteY2" fmla="*/ 0 h 1517750"/>
              <a:gd name="connsiteX3" fmla="*/ 12191673 w 12193842"/>
              <a:gd name="connsiteY3" fmla="*/ 1517748 h 1517750"/>
              <a:gd name="connsiteX4" fmla="*/ 2475 w 12193842"/>
              <a:gd name="connsiteY4" fmla="*/ 1517748 h 1517750"/>
              <a:gd name="connsiteX0" fmla="*/ 0 w 12191367"/>
              <a:gd name="connsiteY0" fmla="*/ 1517748 h 1517750"/>
              <a:gd name="connsiteX1" fmla="*/ 0 w 12191367"/>
              <a:gd name="connsiteY1" fmla="*/ 1081585 h 1517750"/>
              <a:gd name="connsiteX2" fmla="*/ 12191367 w 12191367"/>
              <a:gd name="connsiteY2" fmla="*/ 0 h 1517750"/>
              <a:gd name="connsiteX3" fmla="*/ 12189198 w 12191367"/>
              <a:gd name="connsiteY3" fmla="*/ 1517748 h 1517750"/>
              <a:gd name="connsiteX4" fmla="*/ 0 w 12191367"/>
              <a:gd name="connsiteY4" fmla="*/ 1517748 h 1517750"/>
              <a:gd name="connsiteX0" fmla="*/ 292 w 12191659"/>
              <a:gd name="connsiteY0" fmla="*/ 1517748 h 1517750"/>
              <a:gd name="connsiteX1" fmla="*/ 292 w 12191659"/>
              <a:gd name="connsiteY1" fmla="*/ 1081585 h 1517750"/>
              <a:gd name="connsiteX2" fmla="*/ 12191659 w 12191659"/>
              <a:gd name="connsiteY2" fmla="*/ 0 h 1517750"/>
              <a:gd name="connsiteX3" fmla="*/ 12189490 w 12191659"/>
              <a:gd name="connsiteY3" fmla="*/ 1517748 h 1517750"/>
              <a:gd name="connsiteX4" fmla="*/ 292 w 12191659"/>
              <a:gd name="connsiteY4" fmla="*/ 1517748 h 1517750"/>
              <a:gd name="connsiteX0" fmla="*/ 1471 w 12192838"/>
              <a:gd name="connsiteY0" fmla="*/ 1517748 h 1517750"/>
              <a:gd name="connsiteX1" fmla="*/ 233 w 12192838"/>
              <a:gd name="connsiteY1" fmla="*/ 1082823 h 1517750"/>
              <a:gd name="connsiteX2" fmla="*/ 12192838 w 12192838"/>
              <a:gd name="connsiteY2" fmla="*/ 0 h 1517750"/>
              <a:gd name="connsiteX3" fmla="*/ 12190669 w 12192838"/>
              <a:gd name="connsiteY3" fmla="*/ 1517748 h 1517750"/>
              <a:gd name="connsiteX4" fmla="*/ 1471 w 12192838"/>
              <a:gd name="connsiteY4" fmla="*/ 1517748 h 1517750"/>
              <a:gd name="connsiteX0" fmla="*/ 1471 w 12192838"/>
              <a:gd name="connsiteY0" fmla="*/ 1517748 h 1517750"/>
              <a:gd name="connsiteX1" fmla="*/ 233 w 12192838"/>
              <a:gd name="connsiteY1" fmla="*/ 1082823 h 1517750"/>
              <a:gd name="connsiteX2" fmla="*/ 12192838 w 12192838"/>
              <a:gd name="connsiteY2" fmla="*/ 0 h 1517750"/>
              <a:gd name="connsiteX3" fmla="*/ 12190669 w 12192838"/>
              <a:gd name="connsiteY3" fmla="*/ 1517748 h 1517750"/>
              <a:gd name="connsiteX4" fmla="*/ 1471 w 12192838"/>
              <a:gd name="connsiteY4" fmla="*/ 1517748 h 1517750"/>
              <a:gd name="connsiteX0" fmla="*/ 0 w 12193842"/>
              <a:gd name="connsiteY0" fmla="*/ 1516511 h 1517748"/>
              <a:gd name="connsiteX1" fmla="*/ 1237 w 12193842"/>
              <a:gd name="connsiteY1" fmla="*/ 1082823 h 1517748"/>
              <a:gd name="connsiteX2" fmla="*/ 12193842 w 12193842"/>
              <a:gd name="connsiteY2" fmla="*/ 0 h 1517748"/>
              <a:gd name="connsiteX3" fmla="*/ 12191673 w 12193842"/>
              <a:gd name="connsiteY3" fmla="*/ 1517748 h 1517748"/>
              <a:gd name="connsiteX4" fmla="*/ 0 w 12193842"/>
              <a:gd name="connsiteY4" fmla="*/ 1516511 h 1517748"/>
              <a:gd name="connsiteX0" fmla="*/ 0 w 12193842"/>
              <a:gd name="connsiteY0" fmla="*/ 1514036 h 1517748"/>
              <a:gd name="connsiteX1" fmla="*/ 1237 w 12193842"/>
              <a:gd name="connsiteY1" fmla="*/ 1082823 h 1517748"/>
              <a:gd name="connsiteX2" fmla="*/ 12193842 w 12193842"/>
              <a:gd name="connsiteY2" fmla="*/ 0 h 1517748"/>
              <a:gd name="connsiteX3" fmla="*/ 12191673 w 12193842"/>
              <a:gd name="connsiteY3" fmla="*/ 1517748 h 1517748"/>
              <a:gd name="connsiteX4" fmla="*/ 0 w 12193842"/>
              <a:gd name="connsiteY4" fmla="*/ 1514036 h 1517748"/>
              <a:gd name="connsiteX0" fmla="*/ 58180 w 12192629"/>
              <a:gd name="connsiteY0" fmla="*/ 1507849 h 1517748"/>
              <a:gd name="connsiteX1" fmla="*/ 24 w 12192629"/>
              <a:gd name="connsiteY1" fmla="*/ 1082823 h 1517748"/>
              <a:gd name="connsiteX2" fmla="*/ 12192629 w 12192629"/>
              <a:gd name="connsiteY2" fmla="*/ 0 h 1517748"/>
              <a:gd name="connsiteX3" fmla="*/ 12190460 w 12192629"/>
              <a:gd name="connsiteY3" fmla="*/ 1517748 h 1517748"/>
              <a:gd name="connsiteX4" fmla="*/ 58180 w 12192629"/>
              <a:gd name="connsiteY4" fmla="*/ 1507849 h 1517748"/>
              <a:gd name="connsiteX0" fmla="*/ 293 w 12192897"/>
              <a:gd name="connsiteY0" fmla="*/ 1520223 h 1520225"/>
              <a:gd name="connsiteX1" fmla="*/ 292 w 12192897"/>
              <a:gd name="connsiteY1" fmla="*/ 1082823 h 1520225"/>
              <a:gd name="connsiteX2" fmla="*/ 12192897 w 12192897"/>
              <a:gd name="connsiteY2" fmla="*/ 0 h 1520225"/>
              <a:gd name="connsiteX3" fmla="*/ 12190728 w 12192897"/>
              <a:gd name="connsiteY3" fmla="*/ 1517748 h 1520225"/>
              <a:gd name="connsiteX4" fmla="*/ 293 w 12192897"/>
              <a:gd name="connsiteY4" fmla="*/ 1520223 h 1520225"/>
              <a:gd name="connsiteX0" fmla="*/ 0 w 12192604"/>
              <a:gd name="connsiteY0" fmla="*/ 1520223 h 1520225"/>
              <a:gd name="connsiteX1" fmla="*/ 47018 w 12192604"/>
              <a:gd name="connsiteY1" fmla="*/ 1090247 h 1520225"/>
              <a:gd name="connsiteX2" fmla="*/ 12192604 w 12192604"/>
              <a:gd name="connsiteY2" fmla="*/ 0 h 1520225"/>
              <a:gd name="connsiteX3" fmla="*/ 12190435 w 12192604"/>
              <a:gd name="connsiteY3" fmla="*/ 1517748 h 1520225"/>
              <a:gd name="connsiteX4" fmla="*/ 0 w 12192604"/>
              <a:gd name="connsiteY4" fmla="*/ 1520223 h 1520225"/>
              <a:gd name="connsiteX0" fmla="*/ 0 w 12192604"/>
              <a:gd name="connsiteY0" fmla="*/ 1520223 h 1520225"/>
              <a:gd name="connsiteX1" fmla="*/ 2473 w 12192604"/>
              <a:gd name="connsiteY1" fmla="*/ 1081586 h 1520225"/>
              <a:gd name="connsiteX2" fmla="*/ 12192604 w 12192604"/>
              <a:gd name="connsiteY2" fmla="*/ 0 h 1520225"/>
              <a:gd name="connsiteX3" fmla="*/ 12190435 w 12192604"/>
              <a:gd name="connsiteY3" fmla="*/ 1517748 h 1520225"/>
              <a:gd name="connsiteX4" fmla="*/ 0 w 12192604"/>
              <a:gd name="connsiteY4" fmla="*/ 1520223 h 1520225"/>
              <a:gd name="connsiteX0" fmla="*/ 0 w 12192604"/>
              <a:gd name="connsiteY0" fmla="*/ 1520223 h 1520225"/>
              <a:gd name="connsiteX1" fmla="*/ 2473 w 12192604"/>
              <a:gd name="connsiteY1" fmla="*/ 1081586 h 1520225"/>
              <a:gd name="connsiteX2" fmla="*/ 12192604 w 12192604"/>
              <a:gd name="connsiteY2" fmla="*/ 0 h 1520225"/>
              <a:gd name="connsiteX3" fmla="*/ 12190435 w 12192604"/>
              <a:gd name="connsiteY3" fmla="*/ 1517748 h 1520225"/>
              <a:gd name="connsiteX4" fmla="*/ 0 w 12192604"/>
              <a:gd name="connsiteY4" fmla="*/ 1520223 h 1520225"/>
              <a:gd name="connsiteX0" fmla="*/ 0 w 12193841"/>
              <a:gd name="connsiteY0" fmla="*/ 1512799 h 1512801"/>
              <a:gd name="connsiteX1" fmla="*/ 2473 w 12193841"/>
              <a:gd name="connsiteY1" fmla="*/ 1074162 h 1512801"/>
              <a:gd name="connsiteX2" fmla="*/ 12193841 w 12193841"/>
              <a:gd name="connsiteY2" fmla="*/ 0 h 1512801"/>
              <a:gd name="connsiteX3" fmla="*/ 12190435 w 12193841"/>
              <a:gd name="connsiteY3" fmla="*/ 1510324 h 1512801"/>
              <a:gd name="connsiteX4" fmla="*/ 0 w 12193841"/>
              <a:gd name="connsiteY4" fmla="*/ 1512799 h 1512801"/>
              <a:gd name="connsiteX0" fmla="*/ 0 w 12193841"/>
              <a:gd name="connsiteY0" fmla="*/ 1512799 h 1512801"/>
              <a:gd name="connsiteX1" fmla="*/ 2473 w 12193841"/>
              <a:gd name="connsiteY1" fmla="*/ 1074162 h 1512801"/>
              <a:gd name="connsiteX2" fmla="*/ 12193841 w 12193841"/>
              <a:gd name="connsiteY2" fmla="*/ 0 h 1512801"/>
              <a:gd name="connsiteX3" fmla="*/ 12190435 w 12193841"/>
              <a:gd name="connsiteY3" fmla="*/ 1510324 h 1512801"/>
              <a:gd name="connsiteX4" fmla="*/ 0 w 12193841"/>
              <a:gd name="connsiteY4" fmla="*/ 1512799 h 1512801"/>
              <a:gd name="connsiteX0" fmla="*/ 0 w 12192604"/>
              <a:gd name="connsiteY0" fmla="*/ 1517748 h 1517750"/>
              <a:gd name="connsiteX1" fmla="*/ 2473 w 12192604"/>
              <a:gd name="connsiteY1" fmla="*/ 1079111 h 1517750"/>
              <a:gd name="connsiteX2" fmla="*/ 12192604 w 12192604"/>
              <a:gd name="connsiteY2" fmla="*/ 0 h 1517750"/>
              <a:gd name="connsiteX3" fmla="*/ 12190435 w 12192604"/>
              <a:gd name="connsiteY3" fmla="*/ 1515273 h 1517750"/>
              <a:gd name="connsiteX4" fmla="*/ 0 w 12192604"/>
              <a:gd name="connsiteY4" fmla="*/ 1517748 h 1517750"/>
              <a:gd name="connsiteX0" fmla="*/ 0 w 12192604"/>
              <a:gd name="connsiteY0" fmla="*/ 1517748 h 1517750"/>
              <a:gd name="connsiteX1" fmla="*/ 2473 w 12192604"/>
              <a:gd name="connsiteY1" fmla="*/ 1079111 h 1517750"/>
              <a:gd name="connsiteX2" fmla="*/ 12192604 w 12192604"/>
              <a:gd name="connsiteY2" fmla="*/ 0 h 1517750"/>
              <a:gd name="connsiteX3" fmla="*/ 12189197 w 12192604"/>
              <a:gd name="connsiteY3" fmla="*/ 1507849 h 1517750"/>
              <a:gd name="connsiteX4" fmla="*/ 0 w 12192604"/>
              <a:gd name="connsiteY4" fmla="*/ 1517748 h 1517750"/>
              <a:gd name="connsiteX0" fmla="*/ 0 w 12192604"/>
              <a:gd name="connsiteY0" fmla="*/ 1517748 h 1517750"/>
              <a:gd name="connsiteX1" fmla="*/ 2473 w 12192604"/>
              <a:gd name="connsiteY1" fmla="*/ 1079111 h 1517750"/>
              <a:gd name="connsiteX2" fmla="*/ 12192604 w 12192604"/>
              <a:gd name="connsiteY2" fmla="*/ 0 h 1517750"/>
              <a:gd name="connsiteX3" fmla="*/ 12189197 w 12192604"/>
              <a:gd name="connsiteY3" fmla="*/ 1507849 h 1517750"/>
              <a:gd name="connsiteX4" fmla="*/ 0 w 12192604"/>
              <a:gd name="connsiteY4" fmla="*/ 1517748 h 1517750"/>
              <a:gd name="connsiteX0" fmla="*/ 0 w 12192604"/>
              <a:gd name="connsiteY0" fmla="*/ 1517748 h 1517750"/>
              <a:gd name="connsiteX1" fmla="*/ 2473 w 12192604"/>
              <a:gd name="connsiteY1" fmla="*/ 1079111 h 1517750"/>
              <a:gd name="connsiteX2" fmla="*/ 12192604 w 12192604"/>
              <a:gd name="connsiteY2" fmla="*/ 0 h 1517750"/>
              <a:gd name="connsiteX3" fmla="*/ 12190434 w 12192604"/>
              <a:gd name="connsiteY3" fmla="*/ 1515273 h 1517750"/>
              <a:gd name="connsiteX4" fmla="*/ 0 w 12192604"/>
              <a:gd name="connsiteY4" fmla="*/ 1517748 h 1517750"/>
              <a:gd name="connsiteX0" fmla="*/ 0 w 12192604"/>
              <a:gd name="connsiteY0" fmla="*/ 1517748 h 1517750"/>
              <a:gd name="connsiteX1" fmla="*/ 2473 w 12192604"/>
              <a:gd name="connsiteY1" fmla="*/ 1079111 h 1517750"/>
              <a:gd name="connsiteX2" fmla="*/ 12192604 w 12192604"/>
              <a:gd name="connsiteY2" fmla="*/ 0 h 1517750"/>
              <a:gd name="connsiteX3" fmla="*/ 12190434 w 12192604"/>
              <a:gd name="connsiteY3" fmla="*/ 1515273 h 1517750"/>
              <a:gd name="connsiteX4" fmla="*/ 0 w 12192604"/>
              <a:gd name="connsiteY4" fmla="*/ 1517748 h 1517750"/>
              <a:gd name="connsiteX0" fmla="*/ 0 w 12192604"/>
              <a:gd name="connsiteY0" fmla="*/ 1517748 h 1523827"/>
              <a:gd name="connsiteX1" fmla="*/ 2473 w 12192604"/>
              <a:gd name="connsiteY1" fmla="*/ 1079111 h 1523827"/>
              <a:gd name="connsiteX2" fmla="*/ 12192604 w 12192604"/>
              <a:gd name="connsiteY2" fmla="*/ 0 h 1523827"/>
              <a:gd name="connsiteX3" fmla="*/ 12190434 w 12192604"/>
              <a:gd name="connsiteY3" fmla="*/ 1515273 h 1523827"/>
              <a:gd name="connsiteX4" fmla="*/ 0 w 12192604"/>
              <a:gd name="connsiteY4" fmla="*/ 1517748 h 1523827"/>
              <a:gd name="connsiteX0" fmla="*/ 0 w 12192604"/>
              <a:gd name="connsiteY0" fmla="*/ 1517748 h 1517750"/>
              <a:gd name="connsiteX1" fmla="*/ 2473 w 12192604"/>
              <a:gd name="connsiteY1" fmla="*/ 1079111 h 1517750"/>
              <a:gd name="connsiteX2" fmla="*/ 12192604 w 12192604"/>
              <a:gd name="connsiteY2" fmla="*/ 0 h 1517750"/>
              <a:gd name="connsiteX3" fmla="*/ 12190434 w 12192604"/>
              <a:gd name="connsiteY3" fmla="*/ 1515273 h 1517750"/>
              <a:gd name="connsiteX4" fmla="*/ 0 w 12192604"/>
              <a:gd name="connsiteY4" fmla="*/ 1517748 h 1517750"/>
              <a:gd name="connsiteX0" fmla="*/ 0 w 12194146"/>
              <a:gd name="connsiteY0" fmla="*/ 1517748 h 1517750"/>
              <a:gd name="connsiteX1" fmla="*/ 2473 w 12194146"/>
              <a:gd name="connsiteY1" fmla="*/ 1079111 h 1517750"/>
              <a:gd name="connsiteX2" fmla="*/ 12192604 w 12194146"/>
              <a:gd name="connsiteY2" fmla="*/ 0 h 1517750"/>
              <a:gd name="connsiteX3" fmla="*/ 12194146 w 12194146"/>
              <a:gd name="connsiteY3" fmla="*/ 1517747 h 1517750"/>
              <a:gd name="connsiteX4" fmla="*/ 0 w 12194146"/>
              <a:gd name="connsiteY4" fmla="*/ 1517748 h 1517750"/>
              <a:gd name="connsiteX0" fmla="*/ 1472 w 12195618"/>
              <a:gd name="connsiteY0" fmla="*/ 1517748 h 1517750"/>
              <a:gd name="connsiteX1" fmla="*/ 233 w 12195618"/>
              <a:gd name="connsiteY1" fmla="*/ 1072924 h 1517750"/>
              <a:gd name="connsiteX2" fmla="*/ 12194076 w 12195618"/>
              <a:gd name="connsiteY2" fmla="*/ 0 h 1517750"/>
              <a:gd name="connsiteX3" fmla="*/ 12195618 w 12195618"/>
              <a:gd name="connsiteY3" fmla="*/ 1517747 h 1517750"/>
              <a:gd name="connsiteX4" fmla="*/ 1472 w 12195618"/>
              <a:gd name="connsiteY4" fmla="*/ 1517748 h 1517750"/>
              <a:gd name="connsiteX0" fmla="*/ 0 w 12194146"/>
              <a:gd name="connsiteY0" fmla="*/ 1517748 h 1517750"/>
              <a:gd name="connsiteX1" fmla="*/ 2473 w 12194146"/>
              <a:gd name="connsiteY1" fmla="*/ 1077873 h 1517750"/>
              <a:gd name="connsiteX2" fmla="*/ 12192604 w 12194146"/>
              <a:gd name="connsiteY2" fmla="*/ 0 h 1517750"/>
              <a:gd name="connsiteX3" fmla="*/ 12194146 w 12194146"/>
              <a:gd name="connsiteY3" fmla="*/ 1517747 h 1517750"/>
              <a:gd name="connsiteX4" fmla="*/ 0 w 12194146"/>
              <a:gd name="connsiteY4" fmla="*/ 1517748 h 1517750"/>
              <a:gd name="connsiteX0" fmla="*/ 0 w 12194146"/>
              <a:gd name="connsiteY0" fmla="*/ 1517748 h 1517750"/>
              <a:gd name="connsiteX1" fmla="*/ 1236 w 12194146"/>
              <a:gd name="connsiteY1" fmla="*/ 1074161 h 1517750"/>
              <a:gd name="connsiteX2" fmla="*/ 12192604 w 12194146"/>
              <a:gd name="connsiteY2" fmla="*/ 0 h 1517750"/>
              <a:gd name="connsiteX3" fmla="*/ 12194146 w 12194146"/>
              <a:gd name="connsiteY3" fmla="*/ 1517747 h 1517750"/>
              <a:gd name="connsiteX4" fmla="*/ 0 w 12194146"/>
              <a:gd name="connsiteY4" fmla="*/ 1517748 h 1517750"/>
              <a:gd name="connsiteX0" fmla="*/ 7543 w 12201689"/>
              <a:gd name="connsiteY0" fmla="*/ 1517748 h 1517750"/>
              <a:gd name="connsiteX1" fmla="*/ 117 w 12201689"/>
              <a:gd name="connsiteY1" fmla="*/ 1074161 h 1517750"/>
              <a:gd name="connsiteX2" fmla="*/ 12200147 w 12201689"/>
              <a:gd name="connsiteY2" fmla="*/ 0 h 1517750"/>
              <a:gd name="connsiteX3" fmla="*/ 12201689 w 12201689"/>
              <a:gd name="connsiteY3" fmla="*/ 1517747 h 1517750"/>
              <a:gd name="connsiteX4" fmla="*/ 7543 w 12201689"/>
              <a:gd name="connsiteY4" fmla="*/ 1517748 h 1517750"/>
              <a:gd name="connsiteX0" fmla="*/ 1473 w 12195619"/>
              <a:gd name="connsiteY0" fmla="*/ 1517748 h 1517750"/>
              <a:gd name="connsiteX1" fmla="*/ 234 w 12195619"/>
              <a:gd name="connsiteY1" fmla="*/ 1079110 h 1517750"/>
              <a:gd name="connsiteX2" fmla="*/ 12194077 w 12195619"/>
              <a:gd name="connsiteY2" fmla="*/ 0 h 1517750"/>
              <a:gd name="connsiteX3" fmla="*/ 12195619 w 12195619"/>
              <a:gd name="connsiteY3" fmla="*/ 1517747 h 1517750"/>
              <a:gd name="connsiteX4" fmla="*/ 1473 w 12195619"/>
              <a:gd name="connsiteY4" fmla="*/ 1517748 h 1517750"/>
              <a:gd name="connsiteX0" fmla="*/ 5097 w 12199243"/>
              <a:gd name="connsiteY0" fmla="*/ 1517748 h 1517750"/>
              <a:gd name="connsiteX1" fmla="*/ 146 w 12199243"/>
              <a:gd name="connsiteY1" fmla="*/ 1079110 h 1517750"/>
              <a:gd name="connsiteX2" fmla="*/ 12197701 w 12199243"/>
              <a:gd name="connsiteY2" fmla="*/ 0 h 1517750"/>
              <a:gd name="connsiteX3" fmla="*/ 12199243 w 12199243"/>
              <a:gd name="connsiteY3" fmla="*/ 1517747 h 1517750"/>
              <a:gd name="connsiteX4" fmla="*/ 5097 w 12199243"/>
              <a:gd name="connsiteY4" fmla="*/ 1517748 h 1517750"/>
              <a:gd name="connsiteX0" fmla="*/ 0 w 12194146"/>
              <a:gd name="connsiteY0" fmla="*/ 1517748 h 1517750"/>
              <a:gd name="connsiteX1" fmla="*/ 16084 w 12194146"/>
              <a:gd name="connsiteY1" fmla="*/ 1098908 h 1517750"/>
              <a:gd name="connsiteX2" fmla="*/ 12192604 w 12194146"/>
              <a:gd name="connsiteY2" fmla="*/ 0 h 1517750"/>
              <a:gd name="connsiteX3" fmla="*/ 12194146 w 12194146"/>
              <a:gd name="connsiteY3" fmla="*/ 1517747 h 1517750"/>
              <a:gd name="connsiteX4" fmla="*/ 0 w 12194146"/>
              <a:gd name="connsiteY4" fmla="*/ 1517748 h 1517750"/>
              <a:gd name="connsiteX0" fmla="*/ 0 w 12194146"/>
              <a:gd name="connsiteY0" fmla="*/ 1517748 h 1517750"/>
              <a:gd name="connsiteX1" fmla="*/ 3710 w 12194146"/>
              <a:gd name="connsiteY1" fmla="*/ 1077873 h 1517750"/>
              <a:gd name="connsiteX2" fmla="*/ 12192604 w 12194146"/>
              <a:gd name="connsiteY2" fmla="*/ 0 h 1517750"/>
              <a:gd name="connsiteX3" fmla="*/ 12194146 w 12194146"/>
              <a:gd name="connsiteY3" fmla="*/ 1517747 h 1517750"/>
              <a:gd name="connsiteX4" fmla="*/ 0 w 12194146"/>
              <a:gd name="connsiteY4" fmla="*/ 1517748 h 1517750"/>
              <a:gd name="connsiteX0" fmla="*/ 0 w 12194146"/>
              <a:gd name="connsiteY0" fmla="*/ 1517748 h 1517750"/>
              <a:gd name="connsiteX1" fmla="*/ 3710 w 12194146"/>
              <a:gd name="connsiteY1" fmla="*/ 1077873 h 1517750"/>
              <a:gd name="connsiteX2" fmla="*/ 12192604 w 12194146"/>
              <a:gd name="connsiteY2" fmla="*/ 0 h 1517750"/>
              <a:gd name="connsiteX3" fmla="*/ 12194146 w 12194146"/>
              <a:gd name="connsiteY3" fmla="*/ 1517747 h 1517750"/>
              <a:gd name="connsiteX4" fmla="*/ 0 w 12194146"/>
              <a:gd name="connsiteY4" fmla="*/ 1517748 h 1517750"/>
              <a:gd name="connsiteX0" fmla="*/ 0 w 12194146"/>
              <a:gd name="connsiteY0" fmla="*/ 1517748 h 1517750"/>
              <a:gd name="connsiteX1" fmla="*/ 3710 w 12194146"/>
              <a:gd name="connsiteY1" fmla="*/ 1077873 h 1517750"/>
              <a:gd name="connsiteX2" fmla="*/ 12192604 w 12194146"/>
              <a:gd name="connsiteY2" fmla="*/ 0 h 1517750"/>
              <a:gd name="connsiteX3" fmla="*/ 12194146 w 12194146"/>
              <a:gd name="connsiteY3" fmla="*/ 1517747 h 1517750"/>
              <a:gd name="connsiteX4" fmla="*/ 0 w 12194146"/>
              <a:gd name="connsiteY4" fmla="*/ 1517748 h 1517750"/>
              <a:gd name="connsiteX0" fmla="*/ 0 w 12194146"/>
              <a:gd name="connsiteY0" fmla="*/ 1517748 h 1517750"/>
              <a:gd name="connsiteX1" fmla="*/ 1235 w 12194146"/>
              <a:gd name="connsiteY1" fmla="*/ 1082823 h 1517750"/>
              <a:gd name="connsiteX2" fmla="*/ 12192604 w 12194146"/>
              <a:gd name="connsiteY2" fmla="*/ 0 h 1517750"/>
              <a:gd name="connsiteX3" fmla="*/ 12194146 w 12194146"/>
              <a:gd name="connsiteY3" fmla="*/ 1517747 h 1517750"/>
              <a:gd name="connsiteX4" fmla="*/ 0 w 12194146"/>
              <a:gd name="connsiteY4" fmla="*/ 1517748 h 1517750"/>
              <a:gd name="connsiteX0" fmla="*/ 0 w 12194146"/>
              <a:gd name="connsiteY0" fmla="*/ 1517748 h 1517750"/>
              <a:gd name="connsiteX1" fmla="*/ 71764 w 12194146"/>
              <a:gd name="connsiteY1" fmla="*/ 1149640 h 1517750"/>
              <a:gd name="connsiteX2" fmla="*/ 12192604 w 12194146"/>
              <a:gd name="connsiteY2" fmla="*/ 0 h 1517750"/>
              <a:gd name="connsiteX3" fmla="*/ 12194146 w 12194146"/>
              <a:gd name="connsiteY3" fmla="*/ 1517747 h 1517750"/>
              <a:gd name="connsiteX4" fmla="*/ 0 w 12194146"/>
              <a:gd name="connsiteY4" fmla="*/ 1517748 h 1517750"/>
              <a:gd name="connsiteX0" fmla="*/ 0 w 12194146"/>
              <a:gd name="connsiteY0" fmla="*/ 1517748 h 1517750"/>
              <a:gd name="connsiteX1" fmla="*/ 117545 w 12194146"/>
              <a:gd name="connsiteY1" fmla="*/ 1180574 h 1517750"/>
              <a:gd name="connsiteX2" fmla="*/ 12192604 w 12194146"/>
              <a:gd name="connsiteY2" fmla="*/ 0 h 1517750"/>
              <a:gd name="connsiteX3" fmla="*/ 12194146 w 12194146"/>
              <a:gd name="connsiteY3" fmla="*/ 1517747 h 1517750"/>
              <a:gd name="connsiteX4" fmla="*/ 0 w 12194146"/>
              <a:gd name="connsiteY4" fmla="*/ 1517748 h 1517750"/>
              <a:gd name="connsiteX0" fmla="*/ 0 w 12194146"/>
              <a:gd name="connsiteY0" fmla="*/ 1517748 h 1517750"/>
              <a:gd name="connsiteX1" fmla="*/ 61865 w 12194146"/>
              <a:gd name="connsiteY1" fmla="*/ 1133555 h 1517750"/>
              <a:gd name="connsiteX2" fmla="*/ 12192604 w 12194146"/>
              <a:gd name="connsiteY2" fmla="*/ 0 h 1517750"/>
              <a:gd name="connsiteX3" fmla="*/ 12194146 w 12194146"/>
              <a:gd name="connsiteY3" fmla="*/ 1517747 h 1517750"/>
              <a:gd name="connsiteX4" fmla="*/ 0 w 12194146"/>
              <a:gd name="connsiteY4" fmla="*/ 1517748 h 1517750"/>
              <a:gd name="connsiteX0" fmla="*/ 0 w 12194146"/>
              <a:gd name="connsiteY0" fmla="*/ 1517748 h 1517750"/>
              <a:gd name="connsiteX1" fmla="*/ 1235 w 12194146"/>
              <a:gd name="connsiteY1" fmla="*/ 1080349 h 1517750"/>
              <a:gd name="connsiteX2" fmla="*/ 12192604 w 12194146"/>
              <a:gd name="connsiteY2" fmla="*/ 0 h 1517750"/>
              <a:gd name="connsiteX3" fmla="*/ 12194146 w 12194146"/>
              <a:gd name="connsiteY3" fmla="*/ 1517747 h 1517750"/>
              <a:gd name="connsiteX4" fmla="*/ 0 w 12194146"/>
              <a:gd name="connsiteY4" fmla="*/ 1517748 h 1517750"/>
              <a:gd name="connsiteX0" fmla="*/ 0 w 12194146"/>
              <a:gd name="connsiteY0" fmla="*/ 1517748 h 1517750"/>
              <a:gd name="connsiteX1" fmla="*/ 3709 w 12194146"/>
              <a:gd name="connsiteY1" fmla="*/ 1081586 h 1517750"/>
              <a:gd name="connsiteX2" fmla="*/ 12192604 w 12194146"/>
              <a:gd name="connsiteY2" fmla="*/ 0 h 1517750"/>
              <a:gd name="connsiteX3" fmla="*/ 12194146 w 12194146"/>
              <a:gd name="connsiteY3" fmla="*/ 1517747 h 1517750"/>
              <a:gd name="connsiteX4" fmla="*/ 0 w 12194146"/>
              <a:gd name="connsiteY4" fmla="*/ 1517748 h 1517750"/>
              <a:gd name="connsiteX0" fmla="*/ 902171 w 13096317"/>
              <a:gd name="connsiteY0" fmla="*/ 1517748 h 1517748"/>
              <a:gd name="connsiteX1" fmla="*/ 905882 w 13096317"/>
              <a:gd name="connsiteY1" fmla="*/ 1450312 h 1517748"/>
              <a:gd name="connsiteX2" fmla="*/ 905880 w 13096317"/>
              <a:gd name="connsiteY2" fmla="*/ 1081586 h 1517748"/>
              <a:gd name="connsiteX3" fmla="*/ 13094775 w 13096317"/>
              <a:gd name="connsiteY3" fmla="*/ 0 h 1517748"/>
              <a:gd name="connsiteX4" fmla="*/ 13096317 w 13096317"/>
              <a:gd name="connsiteY4" fmla="*/ 1517747 h 1517748"/>
              <a:gd name="connsiteX5" fmla="*/ 902171 w 13096317"/>
              <a:gd name="connsiteY5" fmla="*/ 1517748 h 1517748"/>
              <a:gd name="connsiteX0" fmla="*/ 904417 w 13098563"/>
              <a:gd name="connsiteY0" fmla="*/ 1517748 h 1517748"/>
              <a:gd name="connsiteX1" fmla="*/ 899467 w 13098563"/>
              <a:gd name="connsiteY1" fmla="*/ 1124889 h 1517748"/>
              <a:gd name="connsiteX2" fmla="*/ 908126 w 13098563"/>
              <a:gd name="connsiteY2" fmla="*/ 1081586 h 1517748"/>
              <a:gd name="connsiteX3" fmla="*/ 13097021 w 13098563"/>
              <a:gd name="connsiteY3" fmla="*/ 0 h 1517748"/>
              <a:gd name="connsiteX4" fmla="*/ 13098563 w 13098563"/>
              <a:gd name="connsiteY4" fmla="*/ 1517747 h 1517748"/>
              <a:gd name="connsiteX5" fmla="*/ 904417 w 13098563"/>
              <a:gd name="connsiteY5" fmla="*/ 1517748 h 1517748"/>
              <a:gd name="connsiteX0" fmla="*/ 901285 w 13095431"/>
              <a:gd name="connsiteY0" fmla="*/ 1517748 h 1517748"/>
              <a:gd name="connsiteX1" fmla="*/ 896335 w 13095431"/>
              <a:gd name="connsiteY1" fmla="*/ 1124889 h 1517748"/>
              <a:gd name="connsiteX2" fmla="*/ 904994 w 13095431"/>
              <a:gd name="connsiteY2" fmla="*/ 1081586 h 1517748"/>
              <a:gd name="connsiteX3" fmla="*/ 13093889 w 13095431"/>
              <a:gd name="connsiteY3" fmla="*/ 0 h 1517748"/>
              <a:gd name="connsiteX4" fmla="*/ 13095431 w 13095431"/>
              <a:gd name="connsiteY4" fmla="*/ 1517747 h 1517748"/>
              <a:gd name="connsiteX5" fmla="*/ 901285 w 13095431"/>
              <a:gd name="connsiteY5" fmla="*/ 1517748 h 1517748"/>
              <a:gd name="connsiteX0" fmla="*/ 123952 w 12318098"/>
              <a:gd name="connsiteY0" fmla="*/ 1517748 h 1517748"/>
              <a:gd name="connsiteX1" fmla="*/ 119002 w 12318098"/>
              <a:gd name="connsiteY1" fmla="*/ 1124889 h 1517748"/>
              <a:gd name="connsiteX2" fmla="*/ 1442961 w 12318098"/>
              <a:gd name="connsiteY2" fmla="*/ 1054365 h 1517748"/>
              <a:gd name="connsiteX3" fmla="*/ 12316556 w 12318098"/>
              <a:gd name="connsiteY3" fmla="*/ 0 h 1517748"/>
              <a:gd name="connsiteX4" fmla="*/ 12318098 w 12318098"/>
              <a:gd name="connsiteY4" fmla="*/ 1517747 h 1517748"/>
              <a:gd name="connsiteX5" fmla="*/ 123952 w 12318098"/>
              <a:gd name="connsiteY5" fmla="*/ 1517748 h 1517748"/>
              <a:gd name="connsiteX0" fmla="*/ 89675 w 12283821"/>
              <a:gd name="connsiteY0" fmla="*/ 1517748 h 1517748"/>
              <a:gd name="connsiteX1" fmla="*/ 84725 w 12283821"/>
              <a:gd name="connsiteY1" fmla="*/ 1124889 h 1517748"/>
              <a:gd name="connsiteX2" fmla="*/ 1408684 w 12283821"/>
              <a:gd name="connsiteY2" fmla="*/ 1054365 h 1517748"/>
              <a:gd name="connsiteX3" fmla="*/ 12282279 w 12283821"/>
              <a:gd name="connsiteY3" fmla="*/ 0 h 1517748"/>
              <a:gd name="connsiteX4" fmla="*/ 12283821 w 12283821"/>
              <a:gd name="connsiteY4" fmla="*/ 1517747 h 1517748"/>
              <a:gd name="connsiteX5" fmla="*/ 89675 w 12283821"/>
              <a:gd name="connsiteY5" fmla="*/ 1517748 h 1517748"/>
              <a:gd name="connsiteX0" fmla="*/ 4980 w 12199126"/>
              <a:gd name="connsiteY0" fmla="*/ 1521015 h 1521015"/>
              <a:gd name="connsiteX1" fmla="*/ 30 w 12199126"/>
              <a:gd name="connsiteY1" fmla="*/ 1128156 h 1521015"/>
              <a:gd name="connsiteX2" fmla="*/ 12197584 w 12199126"/>
              <a:gd name="connsiteY2" fmla="*/ 3267 h 1521015"/>
              <a:gd name="connsiteX3" fmla="*/ 12199126 w 12199126"/>
              <a:gd name="connsiteY3" fmla="*/ 1521014 h 1521015"/>
              <a:gd name="connsiteX4" fmla="*/ 4980 w 12199126"/>
              <a:gd name="connsiteY4" fmla="*/ 1521015 h 1521015"/>
              <a:gd name="connsiteX0" fmla="*/ 0 w 12194146"/>
              <a:gd name="connsiteY0" fmla="*/ 1521187 h 1521187"/>
              <a:gd name="connsiteX1" fmla="*/ 4948 w 12194146"/>
              <a:gd name="connsiteY1" fmla="*/ 1078834 h 1521187"/>
              <a:gd name="connsiteX2" fmla="*/ 12192604 w 12194146"/>
              <a:gd name="connsiteY2" fmla="*/ 3439 h 1521187"/>
              <a:gd name="connsiteX3" fmla="*/ 12194146 w 12194146"/>
              <a:gd name="connsiteY3" fmla="*/ 1521186 h 1521187"/>
              <a:gd name="connsiteX4" fmla="*/ 0 w 12194146"/>
              <a:gd name="connsiteY4" fmla="*/ 1521187 h 1521187"/>
              <a:gd name="connsiteX0" fmla="*/ 0 w 12194146"/>
              <a:gd name="connsiteY0" fmla="*/ 1521175 h 1521175"/>
              <a:gd name="connsiteX1" fmla="*/ 2473 w 12194146"/>
              <a:gd name="connsiteY1" fmla="*/ 1082534 h 1521175"/>
              <a:gd name="connsiteX2" fmla="*/ 12192604 w 12194146"/>
              <a:gd name="connsiteY2" fmla="*/ 3427 h 1521175"/>
              <a:gd name="connsiteX3" fmla="*/ 12194146 w 12194146"/>
              <a:gd name="connsiteY3" fmla="*/ 1521174 h 1521175"/>
              <a:gd name="connsiteX4" fmla="*/ 0 w 12194146"/>
              <a:gd name="connsiteY4" fmla="*/ 1521175 h 1521175"/>
              <a:gd name="connsiteX0" fmla="*/ 0 w 12194146"/>
              <a:gd name="connsiteY0" fmla="*/ 1519745 h 1519745"/>
              <a:gd name="connsiteX1" fmla="*/ 2473 w 12194146"/>
              <a:gd name="connsiteY1" fmla="*/ 1081104 h 1519745"/>
              <a:gd name="connsiteX2" fmla="*/ 12192604 w 12194146"/>
              <a:gd name="connsiteY2" fmla="*/ 1997 h 1519745"/>
              <a:gd name="connsiteX3" fmla="*/ 12194146 w 12194146"/>
              <a:gd name="connsiteY3" fmla="*/ 1519744 h 1519745"/>
              <a:gd name="connsiteX4" fmla="*/ 0 w 12194146"/>
              <a:gd name="connsiteY4" fmla="*/ 1519745 h 1519745"/>
              <a:gd name="connsiteX0" fmla="*/ 0 w 12194146"/>
              <a:gd name="connsiteY0" fmla="*/ 1517748 h 1517748"/>
              <a:gd name="connsiteX1" fmla="*/ 2473 w 12194146"/>
              <a:gd name="connsiteY1" fmla="*/ 1079107 h 1517748"/>
              <a:gd name="connsiteX2" fmla="*/ 12192604 w 12194146"/>
              <a:gd name="connsiteY2" fmla="*/ 0 h 1517748"/>
              <a:gd name="connsiteX3" fmla="*/ 12194146 w 12194146"/>
              <a:gd name="connsiteY3" fmla="*/ 1517747 h 1517748"/>
              <a:gd name="connsiteX4" fmla="*/ 0 w 12194146"/>
              <a:gd name="connsiteY4" fmla="*/ 1517748 h 1517748"/>
              <a:gd name="connsiteX0" fmla="*/ 0 w 12194146"/>
              <a:gd name="connsiteY0" fmla="*/ 1517748 h 1517748"/>
              <a:gd name="connsiteX1" fmla="*/ 2473 w 12194146"/>
              <a:gd name="connsiteY1" fmla="*/ 1079107 h 1517748"/>
              <a:gd name="connsiteX2" fmla="*/ 12192604 w 12194146"/>
              <a:gd name="connsiteY2" fmla="*/ 0 h 1517748"/>
              <a:gd name="connsiteX3" fmla="*/ 12194146 w 12194146"/>
              <a:gd name="connsiteY3" fmla="*/ 1517747 h 1517748"/>
              <a:gd name="connsiteX4" fmla="*/ 0 w 12194146"/>
              <a:gd name="connsiteY4" fmla="*/ 1517748 h 1517748"/>
              <a:gd name="connsiteX0" fmla="*/ 0 w 12194146"/>
              <a:gd name="connsiteY0" fmla="*/ 1517748 h 1517748"/>
              <a:gd name="connsiteX1" fmla="*/ 2473 w 12194146"/>
              <a:gd name="connsiteY1" fmla="*/ 1079107 h 1517748"/>
              <a:gd name="connsiteX2" fmla="*/ 12192604 w 12194146"/>
              <a:gd name="connsiteY2" fmla="*/ 0 h 1517748"/>
              <a:gd name="connsiteX3" fmla="*/ 12194146 w 12194146"/>
              <a:gd name="connsiteY3" fmla="*/ 1517747 h 1517748"/>
              <a:gd name="connsiteX4" fmla="*/ 0 w 12194146"/>
              <a:gd name="connsiteY4" fmla="*/ 1517748 h 1517748"/>
              <a:gd name="connsiteX0" fmla="*/ 0 w 12194146"/>
              <a:gd name="connsiteY0" fmla="*/ 1517748 h 1522793"/>
              <a:gd name="connsiteX1" fmla="*/ 2473 w 12194146"/>
              <a:gd name="connsiteY1" fmla="*/ 1079107 h 1522793"/>
              <a:gd name="connsiteX2" fmla="*/ 12192604 w 12194146"/>
              <a:gd name="connsiteY2" fmla="*/ 0 h 1522793"/>
              <a:gd name="connsiteX3" fmla="*/ 12194146 w 12194146"/>
              <a:gd name="connsiteY3" fmla="*/ 1517747 h 1522793"/>
              <a:gd name="connsiteX4" fmla="*/ 0 w 12194146"/>
              <a:gd name="connsiteY4" fmla="*/ 1517748 h 1522793"/>
              <a:gd name="connsiteX0" fmla="*/ 0 w 12194146"/>
              <a:gd name="connsiteY0" fmla="*/ 1517748 h 1517748"/>
              <a:gd name="connsiteX1" fmla="*/ 2473 w 12194146"/>
              <a:gd name="connsiteY1" fmla="*/ 1079107 h 1517748"/>
              <a:gd name="connsiteX2" fmla="*/ 12192604 w 12194146"/>
              <a:gd name="connsiteY2" fmla="*/ 0 h 1517748"/>
              <a:gd name="connsiteX3" fmla="*/ 12194146 w 12194146"/>
              <a:gd name="connsiteY3" fmla="*/ 1517747 h 1517748"/>
              <a:gd name="connsiteX4" fmla="*/ 0 w 12194146"/>
              <a:gd name="connsiteY4" fmla="*/ 1517748 h 1517748"/>
              <a:gd name="connsiteX0" fmla="*/ 0 w 12194146"/>
              <a:gd name="connsiteY0" fmla="*/ 1517748 h 1517748"/>
              <a:gd name="connsiteX1" fmla="*/ 2473 w 12194146"/>
              <a:gd name="connsiteY1" fmla="*/ 1079107 h 1517748"/>
              <a:gd name="connsiteX2" fmla="*/ 12192604 w 12194146"/>
              <a:gd name="connsiteY2" fmla="*/ 0 h 1517748"/>
              <a:gd name="connsiteX3" fmla="*/ 12194146 w 12194146"/>
              <a:gd name="connsiteY3" fmla="*/ 1517747 h 1517748"/>
              <a:gd name="connsiteX4" fmla="*/ 0 w 12194146"/>
              <a:gd name="connsiteY4" fmla="*/ 1517748 h 1517748"/>
              <a:gd name="connsiteX0" fmla="*/ 0 w 12194146"/>
              <a:gd name="connsiteY0" fmla="*/ 1517748 h 1517748"/>
              <a:gd name="connsiteX1" fmla="*/ 2473 w 12194146"/>
              <a:gd name="connsiteY1" fmla="*/ 1079107 h 1517748"/>
              <a:gd name="connsiteX2" fmla="*/ 12192604 w 12194146"/>
              <a:gd name="connsiteY2" fmla="*/ 0 h 1517748"/>
              <a:gd name="connsiteX3" fmla="*/ 12194146 w 12194146"/>
              <a:gd name="connsiteY3" fmla="*/ 1517747 h 1517748"/>
              <a:gd name="connsiteX4" fmla="*/ 0 w 12194146"/>
              <a:gd name="connsiteY4" fmla="*/ 1517748 h 1517748"/>
              <a:gd name="connsiteX0" fmla="*/ 0 w 12194146"/>
              <a:gd name="connsiteY0" fmla="*/ 1517748 h 1517748"/>
              <a:gd name="connsiteX1" fmla="*/ 2473 w 12194146"/>
              <a:gd name="connsiteY1" fmla="*/ 1079107 h 1517748"/>
              <a:gd name="connsiteX2" fmla="*/ 12192604 w 12194146"/>
              <a:gd name="connsiteY2" fmla="*/ 0 h 1517748"/>
              <a:gd name="connsiteX3" fmla="*/ 12194146 w 12194146"/>
              <a:gd name="connsiteY3" fmla="*/ 1517747 h 1517748"/>
              <a:gd name="connsiteX4" fmla="*/ 0 w 12194146"/>
              <a:gd name="connsiteY4" fmla="*/ 1517748 h 1517748"/>
              <a:gd name="connsiteX0" fmla="*/ 0 w 12194146"/>
              <a:gd name="connsiteY0" fmla="*/ 1517748 h 1517748"/>
              <a:gd name="connsiteX1" fmla="*/ 2473 w 12194146"/>
              <a:gd name="connsiteY1" fmla="*/ 1079107 h 1517748"/>
              <a:gd name="connsiteX2" fmla="*/ 12192604 w 12194146"/>
              <a:gd name="connsiteY2" fmla="*/ 0 h 1517748"/>
              <a:gd name="connsiteX3" fmla="*/ 12194146 w 12194146"/>
              <a:gd name="connsiteY3" fmla="*/ 1517747 h 1517748"/>
              <a:gd name="connsiteX4" fmla="*/ 0 w 12194146"/>
              <a:gd name="connsiteY4" fmla="*/ 1517748 h 1517748"/>
              <a:gd name="connsiteX0" fmla="*/ 0 w 12194740"/>
              <a:gd name="connsiteY0" fmla="*/ 1517748 h 1517748"/>
              <a:gd name="connsiteX1" fmla="*/ 2473 w 12194740"/>
              <a:gd name="connsiteY1" fmla="*/ 1079107 h 1517748"/>
              <a:gd name="connsiteX2" fmla="*/ 12194740 w 12194740"/>
              <a:gd name="connsiteY2" fmla="*/ 0 h 1517748"/>
              <a:gd name="connsiteX3" fmla="*/ 12194146 w 12194740"/>
              <a:gd name="connsiteY3" fmla="*/ 1517747 h 1517748"/>
              <a:gd name="connsiteX4" fmla="*/ 0 w 12194740"/>
              <a:gd name="connsiteY4" fmla="*/ 1517748 h 1517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4740" h="1517748">
                <a:moveTo>
                  <a:pt x="0" y="1517748"/>
                </a:moveTo>
                <a:cubicBezTo>
                  <a:pt x="3698" y="1515171"/>
                  <a:pt x="1855" y="1151801"/>
                  <a:pt x="2473" y="1079107"/>
                </a:cubicBezTo>
                <a:cubicBezTo>
                  <a:pt x="1713909" y="1652230"/>
                  <a:pt x="7299945" y="1710697"/>
                  <a:pt x="12194740" y="0"/>
                </a:cubicBezTo>
                <a:cubicBezTo>
                  <a:pt x="12192781" y="2316"/>
                  <a:pt x="12193631" y="1517906"/>
                  <a:pt x="12194146" y="1517747"/>
                </a:cubicBezTo>
                <a:cubicBezTo>
                  <a:pt x="12192879" y="1517335"/>
                  <a:pt x="4063478" y="1516923"/>
                  <a:pt x="0" y="151774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8">
            <a:extLst>
              <a:ext uri="{FF2B5EF4-FFF2-40B4-BE49-F238E27FC236}">
                <a16:creationId xmlns:a16="http://schemas.microsoft.com/office/drawing/2014/main" id="{6C10650F-DC11-F7C4-7610-8A1F8DC482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148" y="2901213"/>
            <a:ext cx="4248000" cy="266097"/>
          </a:xfrm>
        </p:spPr>
        <p:txBody>
          <a:bodyPr anchor="ctr" anchorCtr="0"/>
          <a:lstStyle>
            <a:lvl1pPr>
              <a:spcBef>
                <a:spcPts val="0"/>
              </a:spcBef>
              <a:defRPr sz="1500">
                <a:solidFill>
                  <a:srgbClr val="141B2E"/>
                </a:solidFill>
                <a:latin typeface="+mj-lt"/>
              </a:defRPr>
            </a:lvl1pPr>
          </a:lstStyle>
          <a:p>
            <a:pPr lvl="0"/>
            <a:r>
              <a:rPr lang="de-DE" noProof="0" dirty="0"/>
              <a:t>Vorname Nachname bearbeiten</a:t>
            </a:r>
          </a:p>
        </p:txBody>
      </p:sp>
      <p:sp>
        <p:nvSpPr>
          <p:cNvPr id="7" name="Textplatzhalter 8">
            <a:extLst>
              <a:ext uri="{FF2B5EF4-FFF2-40B4-BE49-F238E27FC236}">
                <a16:creationId xmlns:a16="http://schemas.microsoft.com/office/drawing/2014/main" id="{C0B43647-5C00-6F77-89C5-BC722A6CEE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148" y="5015039"/>
            <a:ext cx="4248000" cy="266097"/>
          </a:xfrm>
        </p:spPr>
        <p:txBody>
          <a:bodyPr anchor="ctr" anchorCtr="0"/>
          <a:lstStyle>
            <a:lvl1pPr>
              <a:spcBef>
                <a:spcPts val="0"/>
              </a:spcBef>
              <a:defRPr sz="1500">
                <a:solidFill>
                  <a:srgbClr val="141B2E"/>
                </a:solidFill>
              </a:defRPr>
            </a:lvl1pPr>
          </a:lstStyle>
          <a:p>
            <a:pPr lvl="0"/>
            <a:r>
              <a:rPr lang="de-DE" noProof="0" dirty="0"/>
              <a:t>Telefon bearbeiten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8E9DA8BE-4B97-ABD1-B4A5-F99F4F26A9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148" y="5342779"/>
            <a:ext cx="4248000" cy="266097"/>
          </a:xfrm>
        </p:spPr>
        <p:txBody>
          <a:bodyPr anchor="ctr" anchorCtr="0"/>
          <a:lstStyle>
            <a:lvl1pPr>
              <a:spcBef>
                <a:spcPts val="0"/>
              </a:spcBef>
              <a:defRPr sz="1500">
                <a:solidFill>
                  <a:srgbClr val="141B2E"/>
                </a:solidFill>
              </a:defRPr>
            </a:lvl1pPr>
          </a:lstStyle>
          <a:p>
            <a:pPr lvl="0"/>
            <a:r>
              <a:rPr lang="de-DE" noProof="0" dirty="0"/>
              <a:t>E-Mail bearbeiten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C4A2EE7-DAF8-09EA-71FB-9904CEB09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72203" y="5688666"/>
            <a:ext cx="252000" cy="252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CD29E8B-2631-04C4-4BC3-28D04F432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773513" y="5022152"/>
            <a:ext cx="252000" cy="252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15B4806-8B9B-1B94-7CED-9A0BDFD937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761723" y="4226621"/>
            <a:ext cx="252000" cy="252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B92AFF3-535A-D37C-E363-CA95633E6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5772203" y="5347193"/>
            <a:ext cx="252000" cy="252000"/>
          </a:xfrm>
          <a:prstGeom prst="rect">
            <a:avLst/>
          </a:prstGeom>
        </p:spPr>
      </p:pic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C055326C-75C7-0C69-0742-0527AFCF77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148" y="5681540"/>
            <a:ext cx="4248000" cy="266097"/>
          </a:xfrm>
        </p:spPr>
        <p:txBody>
          <a:bodyPr anchor="ctr" anchorCtr="0"/>
          <a:lstStyle>
            <a:lvl1pPr>
              <a:spcBef>
                <a:spcPts val="0"/>
              </a:spcBef>
              <a:defRPr sz="1500">
                <a:solidFill>
                  <a:srgbClr val="141B2E"/>
                </a:solidFill>
              </a:defRPr>
            </a:lvl1pPr>
          </a:lstStyle>
          <a:p>
            <a:pPr lvl="0"/>
            <a:r>
              <a:rPr lang="de-DE" noProof="0" dirty="0"/>
              <a:t>Webseite bearbeiten</a:t>
            </a:r>
          </a:p>
        </p:txBody>
      </p:sp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778C523E-8FB8-CB1E-3BE2-B5C7A47182C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150" y="4209953"/>
            <a:ext cx="4248000" cy="719077"/>
          </a:xfrm>
        </p:spPr>
        <p:txBody>
          <a:bodyPr anchor="b" anchorCtr="0"/>
          <a:lstStyle>
            <a:lvl1pPr>
              <a:spcBef>
                <a:spcPts val="0"/>
              </a:spcBef>
              <a:defRPr sz="1500">
                <a:solidFill>
                  <a:srgbClr val="141B2E"/>
                </a:solidFill>
              </a:defRPr>
            </a:lvl1pPr>
          </a:lstStyle>
          <a:p>
            <a:pPr lvl="0"/>
            <a:r>
              <a:rPr lang="de-DE" noProof="0" dirty="0"/>
              <a:t>Adresse Zeile 1</a:t>
            </a:r>
            <a:br>
              <a:rPr lang="de-DE" noProof="0" dirty="0"/>
            </a:br>
            <a:r>
              <a:rPr lang="de-DE" noProof="0" dirty="0"/>
              <a:t>Adresse Zeile 2</a:t>
            </a:r>
            <a:br>
              <a:rPr lang="de-DE" noProof="0" dirty="0"/>
            </a:br>
            <a:r>
              <a:rPr lang="de-DE" noProof="0" dirty="0"/>
              <a:t>PLZ Ort </a:t>
            </a:r>
          </a:p>
        </p:txBody>
      </p:sp>
      <p:sp>
        <p:nvSpPr>
          <p:cNvPr id="20" name="Textplatzhalter 8">
            <a:extLst>
              <a:ext uri="{FF2B5EF4-FFF2-40B4-BE49-F238E27FC236}">
                <a16:creationId xmlns:a16="http://schemas.microsoft.com/office/drawing/2014/main" id="{94E6DDD0-84DD-E699-AA75-B1B6C96D95B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150" y="3232456"/>
            <a:ext cx="4248000" cy="266097"/>
          </a:xfrm>
        </p:spPr>
        <p:txBody>
          <a:bodyPr anchor="ctr" anchorCtr="0"/>
          <a:lstStyle>
            <a:lvl1pPr>
              <a:spcBef>
                <a:spcPts val="0"/>
              </a:spcBef>
              <a:defRPr sz="1500">
                <a:solidFill>
                  <a:srgbClr val="141B2E"/>
                </a:solidFill>
              </a:defRPr>
            </a:lvl1pPr>
          </a:lstStyle>
          <a:p>
            <a:pPr lvl="0"/>
            <a:r>
              <a:rPr lang="de-DE" noProof="0" dirty="0"/>
              <a:t>Funktion bearbeiten</a:t>
            </a:r>
          </a:p>
        </p:txBody>
      </p:sp>
      <p:sp>
        <p:nvSpPr>
          <p:cNvPr id="2" name="Textfeld 1" descr="Danksagung - Vielen Dank">
            <a:extLst>
              <a:ext uri="{FF2B5EF4-FFF2-40B4-BE49-F238E27FC236}">
                <a16:creationId xmlns:a16="http://schemas.microsoft.com/office/drawing/2014/main" id="{4D784831-2E5B-DAFD-9DBB-123D8F4CE399}"/>
              </a:ext>
            </a:extLst>
          </p:cNvPr>
          <p:cNvSpPr txBox="1"/>
          <p:nvPr userDrawn="1"/>
        </p:nvSpPr>
        <p:spPr>
          <a:xfrm>
            <a:off x="1092200" y="319403"/>
            <a:ext cx="3779838" cy="7487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44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Vielen Dank</a:t>
            </a:r>
          </a:p>
        </p:txBody>
      </p:sp>
    </p:spTree>
    <p:extLst>
      <p:ext uri="{BB962C8B-B14F-4D97-AF65-F5344CB8AC3E}">
        <p14:creationId xmlns:p14="http://schemas.microsoft.com/office/powerpoint/2010/main" val="3461328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ckblat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3673C4A-B84F-D86D-B0A7-940860101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616180"/>
            <a:ext cx="12192000" cy="4582030"/>
          </a:xfrm>
          <a:prstGeom prst="rect">
            <a:avLst/>
          </a:prstGeom>
        </p:spPr>
      </p:pic>
      <p:sp>
        <p:nvSpPr>
          <p:cNvPr id="2" name="Bildplatzhalter 15" descr="Bildplatzhalter Deckblatt">
            <a:extLst>
              <a:ext uri="{FF2B5EF4-FFF2-40B4-BE49-F238E27FC236}">
                <a16:creationId xmlns:a16="http://schemas.microsoft.com/office/drawing/2014/main" id="{19BCE755-9D71-B03C-0EDF-B44E1E6A8A2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-4642" y="2068328"/>
            <a:ext cx="12212114" cy="4789673"/>
          </a:xfrm>
          <a:custGeom>
            <a:avLst/>
            <a:gdLst>
              <a:gd name="connsiteX0" fmla="*/ 0 w 12193200"/>
              <a:gd name="connsiteY0" fmla="*/ 0 h 4905375"/>
              <a:gd name="connsiteX1" fmla="*/ 12193200 w 12193200"/>
              <a:gd name="connsiteY1" fmla="*/ 0 h 4905375"/>
              <a:gd name="connsiteX2" fmla="*/ 12193200 w 12193200"/>
              <a:gd name="connsiteY2" fmla="*/ 4905375 h 4905375"/>
              <a:gd name="connsiteX3" fmla="*/ 0 w 12193200"/>
              <a:gd name="connsiteY3" fmla="*/ 4905375 h 4905375"/>
              <a:gd name="connsiteX4" fmla="*/ 0 w 12193200"/>
              <a:gd name="connsiteY4" fmla="*/ 0 h 4905375"/>
              <a:gd name="connsiteX0" fmla="*/ 4034 w 12197234"/>
              <a:gd name="connsiteY0" fmla="*/ 0 h 4905375"/>
              <a:gd name="connsiteX1" fmla="*/ 12197234 w 12197234"/>
              <a:gd name="connsiteY1" fmla="*/ 0 h 4905375"/>
              <a:gd name="connsiteX2" fmla="*/ 12197234 w 12197234"/>
              <a:gd name="connsiteY2" fmla="*/ 4905375 h 4905375"/>
              <a:gd name="connsiteX3" fmla="*/ 4034 w 12197234"/>
              <a:gd name="connsiteY3" fmla="*/ 4905375 h 4905375"/>
              <a:gd name="connsiteX4" fmla="*/ 0 w 12197234"/>
              <a:gd name="connsiteY4" fmla="*/ 1588934 h 4905375"/>
              <a:gd name="connsiteX5" fmla="*/ 4034 w 12197234"/>
              <a:gd name="connsiteY5" fmla="*/ 0 h 4905375"/>
              <a:gd name="connsiteX0" fmla="*/ 4034 w 12212114"/>
              <a:gd name="connsiteY0" fmla="*/ 0 h 4905375"/>
              <a:gd name="connsiteX1" fmla="*/ 12197234 w 12212114"/>
              <a:gd name="connsiteY1" fmla="*/ 0 h 4905375"/>
              <a:gd name="connsiteX2" fmla="*/ 12212114 w 12212114"/>
              <a:gd name="connsiteY2" fmla="*/ 521361 h 4905375"/>
              <a:gd name="connsiteX3" fmla="*/ 12197234 w 12212114"/>
              <a:gd name="connsiteY3" fmla="*/ 4905375 h 4905375"/>
              <a:gd name="connsiteX4" fmla="*/ 4034 w 12212114"/>
              <a:gd name="connsiteY4" fmla="*/ 4905375 h 4905375"/>
              <a:gd name="connsiteX5" fmla="*/ 0 w 12212114"/>
              <a:gd name="connsiteY5" fmla="*/ 1588934 h 4905375"/>
              <a:gd name="connsiteX6" fmla="*/ 4034 w 12212114"/>
              <a:gd name="connsiteY6" fmla="*/ 0 h 4905375"/>
              <a:gd name="connsiteX0" fmla="*/ 4034 w 12212114"/>
              <a:gd name="connsiteY0" fmla="*/ 0 h 4905375"/>
              <a:gd name="connsiteX1" fmla="*/ 12197234 w 12212114"/>
              <a:gd name="connsiteY1" fmla="*/ 0 h 4905375"/>
              <a:gd name="connsiteX2" fmla="*/ 12212114 w 12212114"/>
              <a:gd name="connsiteY2" fmla="*/ 521361 h 4905375"/>
              <a:gd name="connsiteX3" fmla="*/ 12197234 w 12212114"/>
              <a:gd name="connsiteY3" fmla="*/ 4905375 h 4905375"/>
              <a:gd name="connsiteX4" fmla="*/ 4034 w 12212114"/>
              <a:gd name="connsiteY4" fmla="*/ 4905375 h 4905375"/>
              <a:gd name="connsiteX5" fmla="*/ 0 w 12212114"/>
              <a:gd name="connsiteY5" fmla="*/ 1588934 h 4905375"/>
              <a:gd name="connsiteX6" fmla="*/ 4034 w 12212114"/>
              <a:gd name="connsiteY6" fmla="*/ 0 h 4905375"/>
              <a:gd name="connsiteX0" fmla="*/ 4034 w 12212114"/>
              <a:gd name="connsiteY0" fmla="*/ 0 h 4905375"/>
              <a:gd name="connsiteX1" fmla="*/ 12197234 w 12212114"/>
              <a:gd name="connsiteY1" fmla="*/ 0 h 4905375"/>
              <a:gd name="connsiteX2" fmla="*/ 12212114 w 12212114"/>
              <a:gd name="connsiteY2" fmla="*/ 521361 h 4905375"/>
              <a:gd name="connsiteX3" fmla="*/ 12197234 w 12212114"/>
              <a:gd name="connsiteY3" fmla="*/ 4905375 h 4905375"/>
              <a:gd name="connsiteX4" fmla="*/ 4034 w 12212114"/>
              <a:gd name="connsiteY4" fmla="*/ 4905375 h 4905375"/>
              <a:gd name="connsiteX5" fmla="*/ 0 w 12212114"/>
              <a:gd name="connsiteY5" fmla="*/ 1588934 h 4905375"/>
              <a:gd name="connsiteX6" fmla="*/ 4034 w 12212114"/>
              <a:gd name="connsiteY6" fmla="*/ 0 h 4905375"/>
              <a:gd name="connsiteX0" fmla="*/ 4608525 w 12212114"/>
              <a:gd name="connsiteY0" fmla="*/ 603412 h 4905375"/>
              <a:gd name="connsiteX1" fmla="*/ 12197234 w 12212114"/>
              <a:gd name="connsiteY1" fmla="*/ 0 h 4905375"/>
              <a:gd name="connsiteX2" fmla="*/ 12212114 w 12212114"/>
              <a:gd name="connsiteY2" fmla="*/ 521361 h 4905375"/>
              <a:gd name="connsiteX3" fmla="*/ 12197234 w 12212114"/>
              <a:gd name="connsiteY3" fmla="*/ 4905375 h 4905375"/>
              <a:gd name="connsiteX4" fmla="*/ 4034 w 12212114"/>
              <a:gd name="connsiteY4" fmla="*/ 4905375 h 4905375"/>
              <a:gd name="connsiteX5" fmla="*/ 0 w 12212114"/>
              <a:gd name="connsiteY5" fmla="*/ 1588934 h 4905375"/>
              <a:gd name="connsiteX6" fmla="*/ 4608525 w 12212114"/>
              <a:gd name="connsiteY6" fmla="*/ 603412 h 4905375"/>
              <a:gd name="connsiteX0" fmla="*/ 0 w 12212114"/>
              <a:gd name="connsiteY0" fmla="*/ 1588934 h 4905375"/>
              <a:gd name="connsiteX1" fmla="*/ 12197234 w 12212114"/>
              <a:gd name="connsiteY1" fmla="*/ 0 h 4905375"/>
              <a:gd name="connsiteX2" fmla="*/ 12212114 w 12212114"/>
              <a:gd name="connsiteY2" fmla="*/ 521361 h 4905375"/>
              <a:gd name="connsiteX3" fmla="*/ 12197234 w 12212114"/>
              <a:gd name="connsiteY3" fmla="*/ 4905375 h 4905375"/>
              <a:gd name="connsiteX4" fmla="*/ 4034 w 12212114"/>
              <a:gd name="connsiteY4" fmla="*/ 4905375 h 4905375"/>
              <a:gd name="connsiteX5" fmla="*/ 0 w 12212114"/>
              <a:gd name="connsiteY5" fmla="*/ 1588934 h 4905375"/>
              <a:gd name="connsiteX0" fmla="*/ 0 w 12212114"/>
              <a:gd name="connsiteY0" fmla="*/ 1489629 h 4806070"/>
              <a:gd name="connsiteX1" fmla="*/ 7871240 w 12212114"/>
              <a:gd name="connsiteY1" fmla="*/ 26018 h 4806070"/>
              <a:gd name="connsiteX2" fmla="*/ 12212114 w 12212114"/>
              <a:gd name="connsiteY2" fmla="*/ 422056 h 4806070"/>
              <a:gd name="connsiteX3" fmla="*/ 12197234 w 12212114"/>
              <a:gd name="connsiteY3" fmla="*/ 4806070 h 4806070"/>
              <a:gd name="connsiteX4" fmla="*/ 4034 w 12212114"/>
              <a:gd name="connsiteY4" fmla="*/ 4806070 h 4806070"/>
              <a:gd name="connsiteX5" fmla="*/ 0 w 12212114"/>
              <a:gd name="connsiteY5" fmla="*/ 1489629 h 4806070"/>
              <a:gd name="connsiteX0" fmla="*/ 0 w 12212114"/>
              <a:gd name="connsiteY0" fmla="*/ 1240012 h 4556453"/>
              <a:gd name="connsiteX1" fmla="*/ 12212114 w 12212114"/>
              <a:gd name="connsiteY1" fmla="*/ 172439 h 4556453"/>
              <a:gd name="connsiteX2" fmla="*/ 12197234 w 12212114"/>
              <a:gd name="connsiteY2" fmla="*/ 4556453 h 4556453"/>
              <a:gd name="connsiteX3" fmla="*/ 4034 w 12212114"/>
              <a:gd name="connsiteY3" fmla="*/ 4556453 h 4556453"/>
              <a:gd name="connsiteX4" fmla="*/ 0 w 12212114"/>
              <a:gd name="connsiteY4" fmla="*/ 1240012 h 4556453"/>
              <a:gd name="connsiteX0" fmla="*/ 0 w 12212114"/>
              <a:gd name="connsiteY0" fmla="*/ 1472922 h 4789363"/>
              <a:gd name="connsiteX1" fmla="*/ 12212114 w 12212114"/>
              <a:gd name="connsiteY1" fmla="*/ 405349 h 4789363"/>
              <a:gd name="connsiteX2" fmla="*/ 12197234 w 12212114"/>
              <a:gd name="connsiteY2" fmla="*/ 4789363 h 4789363"/>
              <a:gd name="connsiteX3" fmla="*/ 4034 w 12212114"/>
              <a:gd name="connsiteY3" fmla="*/ 4789363 h 4789363"/>
              <a:gd name="connsiteX4" fmla="*/ 0 w 12212114"/>
              <a:gd name="connsiteY4" fmla="*/ 1472922 h 4789363"/>
              <a:gd name="connsiteX0" fmla="*/ 0 w 12212114"/>
              <a:gd name="connsiteY0" fmla="*/ 1542718 h 4859159"/>
              <a:gd name="connsiteX1" fmla="*/ 12212114 w 12212114"/>
              <a:gd name="connsiteY1" fmla="*/ 475145 h 4859159"/>
              <a:gd name="connsiteX2" fmla="*/ 12197234 w 12212114"/>
              <a:gd name="connsiteY2" fmla="*/ 4859159 h 4859159"/>
              <a:gd name="connsiteX3" fmla="*/ 4034 w 12212114"/>
              <a:gd name="connsiteY3" fmla="*/ 4859159 h 4859159"/>
              <a:gd name="connsiteX4" fmla="*/ 0 w 12212114"/>
              <a:gd name="connsiteY4" fmla="*/ 1542718 h 4859159"/>
              <a:gd name="connsiteX0" fmla="*/ 0 w 12212114"/>
              <a:gd name="connsiteY0" fmla="*/ 1452649 h 4769090"/>
              <a:gd name="connsiteX1" fmla="*/ 12212114 w 12212114"/>
              <a:gd name="connsiteY1" fmla="*/ 385076 h 4769090"/>
              <a:gd name="connsiteX2" fmla="*/ 12197234 w 12212114"/>
              <a:gd name="connsiteY2" fmla="*/ 4769090 h 4769090"/>
              <a:gd name="connsiteX3" fmla="*/ 4034 w 12212114"/>
              <a:gd name="connsiteY3" fmla="*/ 4769090 h 4769090"/>
              <a:gd name="connsiteX4" fmla="*/ 0 w 12212114"/>
              <a:gd name="connsiteY4" fmla="*/ 1452649 h 4769090"/>
              <a:gd name="connsiteX0" fmla="*/ 0 w 12212114"/>
              <a:gd name="connsiteY0" fmla="*/ 1471173 h 4787614"/>
              <a:gd name="connsiteX1" fmla="*/ 12212114 w 12212114"/>
              <a:gd name="connsiteY1" fmla="*/ 403600 h 4787614"/>
              <a:gd name="connsiteX2" fmla="*/ 12197234 w 12212114"/>
              <a:gd name="connsiteY2" fmla="*/ 4787614 h 4787614"/>
              <a:gd name="connsiteX3" fmla="*/ 4034 w 12212114"/>
              <a:gd name="connsiteY3" fmla="*/ 4787614 h 4787614"/>
              <a:gd name="connsiteX4" fmla="*/ 0 w 12212114"/>
              <a:gd name="connsiteY4" fmla="*/ 1471173 h 4787614"/>
              <a:gd name="connsiteX0" fmla="*/ 0 w 12212114"/>
              <a:gd name="connsiteY0" fmla="*/ 1473232 h 4789673"/>
              <a:gd name="connsiteX1" fmla="*/ 12212114 w 12212114"/>
              <a:gd name="connsiteY1" fmla="*/ 405659 h 4789673"/>
              <a:gd name="connsiteX2" fmla="*/ 12197234 w 12212114"/>
              <a:gd name="connsiteY2" fmla="*/ 4789673 h 4789673"/>
              <a:gd name="connsiteX3" fmla="*/ 4034 w 12212114"/>
              <a:gd name="connsiteY3" fmla="*/ 4789673 h 4789673"/>
              <a:gd name="connsiteX4" fmla="*/ 0 w 12212114"/>
              <a:gd name="connsiteY4" fmla="*/ 1473232 h 4789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2114" h="4789673">
                <a:moveTo>
                  <a:pt x="0" y="1473232"/>
                </a:moveTo>
                <a:cubicBezTo>
                  <a:pt x="4415833" y="-69722"/>
                  <a:pt x="9891461" y="-355955"/>
                  <a:pt x="12212114" y="405659"/>
                </a:cubicBezTo>
                <a:lnTo>
                  <a:pt x="12197234" y="4789673"/>
                </a:lnTo>
                <a:lnTo>
                  <a:pt x="4034" y="4789673"/>
                </a:lnTo>
                <a:cubicBezTo>
                  <a:pt x="2689" y="3684193"/>
                  <a:pt x="1345" y="2578712"/>
                  <a:pt x="0" y="147323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defRPr sz="1500">
                <a:solidFill>
                  <a:schemeClr val="tx2"/>
                </a:solidFill>
              </a:defRPr>
            </a:lvl1pPr>
          </a:lstStyle>
          <a:p>
            <a:r>
              <a:rPr lang="de-DE" sz="1600" dirty="0"/>
              <a:t>Bild einfügen</a:t>
            </a:r>
            <a:endParaRPr lang="de-DE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A7151DBA-404B-6D74-FBDB-6443337AC9E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1092200" y="319404"/>
            <a:ext cx="8780836" cy="7488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Die Welt mit anderen Augen sehen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492E7A3D-2DA9-C3EB-AC1E-B93AEBF90D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>
          <a:xfrm>
            <a:off x="1092199" y="1069200"/>
            <a:ext cx="8784000" cy="540000"/>
          </a:xfrm>
        </p:spPr>
        <p:txBody>
          <a:bodyPr/>
          <a:lstStyle>
            <a:lvl1pPr>
              <a:defRPr sz="1500"/>
            </a:lvl1pPr>
            <a:lvl2pPr marL="0" indent="0">
              <a:buNone/>
              <a:defRPr/>
            </a:lvl2pPr>
          </a:lstStyle>
          <a:p>
            <a:pPr lvl="0"/>
            <a:r>
              <a:rPr lang="de-DE" dirty="0"/>
              <a:t>AR und VR für die Jugendarbeit nutzen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335F6595-1CB5-E698-07E1-3B028D0B2B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>
          <a:xfrm>
            <a:off x="1096842" y="1961909"/>
            <a:ext cx="900000" cy="2427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22.02.2024</a:t>
            </a:r>
          </a:p>
        </p:txBody>
      </p:sp>
    </p:spTree>
    <p:extLst>
      <p:ext uri="{BB962C8B-B14F-4D97-AF65-F5344CB8AC3E}">
        <p14:creationId xmlns:p14="http://schemas.microsoft.com/office/powerpoint/2010/main" val="1273391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79B5ECA-0B10-309E-0A00-1D3D23638E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3425" y="6313195"/>
            <a:ext cx="900000" cy="242743"/>
          </a:xfrm>
        </p:spPr>
        <p:txBody>
          <a:bodyPr/>
          <a:lstStyle/>
          <a:p>
            <a:r>
              <a:rPr lang="de-DE" dirty="0"/>
              <a:t>22.02.2024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32AD3DB-2E17-B718-EF75-E9CEF7EC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Die Welt mit anderen Augen sehen – AR und VR für die Jugendarbeit nutzen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7DF8CDF-177D-B909-1C6A-0B8934E2A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B9107-A5DC-44AC-ABF4-E420F7EC715B}" type="slidenum">
              <a:rPr lang="de-DE" smtClean="0"/>
              <a:t>‹Nr.›</a:t>
            </a:fld>
            <a:endParaRPr lang="de-DE"/>
          </a:p>
        </p:txBody>
      </p:sp>
      <p:cxnSp>
        <p:nvCxnSpPr>
          <p:cNvPr id="6" name="Gerade Verbindung 23">
            <a:extLst>
              <a:ext uri="{FF2B5EF4-FFF2-40B4-BE49-F238E27FC236}">
                <a16:creationId xmlns:a16="http://schemas.microsoft.com/office/drawing/2014/main" id="{8BD65BC0-E70D-5C58-A5AD-03E936C611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  <a:stCxn id="7" idx="3"/>
            <a:endCxn id="9" idx="1"/>
          </p:cNvCxnSpPr>
          <p:nvPr userDrawn="1"/>
        </p:nvCxnSpPr>
        <p:spPr>
          <a:xfrm>
            <a:off x="2951825" y="3669650"/>
            <a:ext cx="508193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3AD9AA18-4AF1-3011-CFD5-689F23C37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633425" y="2241550"/>
            <a:ext cx="2318400" cy="2856200"/>
          </a:xfrm>
          <a:prstGeom prst="rect">
            <a:avLst/>
          </a:prstGeom>
          <a:solidFill>
            <a:schemeClr val="accent3"/>
          </a:solidFill>
        </p:spPr>
        <p:txBody>
          <a:bodyPr wrap="square" lIns="117000" tIns="117000" rIns="117000" bIns="117000" rtlCol="0" anchor="t" anchorCtr="0">
            <a:noAutofit/>
          </a:bodyPr>
          <a:lstStyle/>
          <a:p>
            <a:pPr>
              <a:spcBef>
                <a:spcPts val="0"/>
              </a:spcBef>
            </a:pPr>
            <a:endParaRPr lang="de-DE" sz="1000" b="0" dirty="0">
              <a:solidFill>
                <a:schemeClr val="bg1"/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D9059EC-502A-23B5-F443-13CAB6F644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4321223" y="2241550"/>
            <a:ext cx="2319134" cy="285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</a:ln>
        </p:spPr>
        <p:txBody>
          <a:bodyPr wrap="square" lIns="117000" tIns="117000" rIns="117000" bIns="117000" rtlCol="0" anchor="t">
            <a:noAutofit/>
          </a:bodyPr>
          <a:lstStyle/>
          <a:p>
            <a:pPr>
              <a:spcBef>
                <a:spcPts val="0"/>
              </a:spcBef>
            </a:pPr>
            <a:endParaRPr lang="de-DE" sz="1000" b="0" dirty="0"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1A48F75-8C61-C817-6862-21187F1B83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8033755" y="2241550"/>
            <a:ext cx="2319134" cy="285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</a:ln>
        </p:spPr>
        <p:txBody>
          <a:bodyPr wrap="square" lIns="117000" tIns="117000" rIns="117000" bIns="117000" rtlCol="0" anchor="t">
            <a:noAutofit/>
          </a:bodyPr>
          <a:lstStyle/>
          <a:p>
            <a:pPr>
              <a:spcBef>
                <a:spcPts val="0"/>
              </a:spcBef>
            </a:pPr>
            <a:endParaRPr lang="de-DE" sz="1000" b="0" dirty="0"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platzhalter 11">
            <a:extLst>
              <a:ext uri="{FF2B5EF4-FFF2-40B4-BE49-F238E27FC236}">
                <a16:creationId xmlns:a16="http://schemas.microsoft.com/office/drawing/2014/main" id="{F7C920BB-FE27-8883-0041-7BBD5BE336AE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321223" y="2556872"/>
            <a:ext cx="2318400" cy="715963"/>
          </a:xfrm>
        </p:spPr>
        <p:txBody>
          <a:bodyPr lIns="93600" rIns="93600" anchor="ctr" anchorCtr="0"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6000" b="1" kern="1200" dirty="0" smtClean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00</a:t>
            </a:r>
          </a:p>
        </p:txBody>
      </p:sp>
      <p:sp>
        <p:nvSpPr>
          <p:cNvPr id="11" name="Textplatzhalter 11">
            <a:extLst>
              <a:ext uri="{FF2B5EF4-FFF2-40B4-BE49-F238E27FC236}">
                <a16:creationId xmlns:a16="http://schemas.microsoft.com/office/drawing/2014/main" id="{63206125-7362-9BE9-DF97-BF7478B8F6A2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8033755" y="2556872"/>
            <a:ext cx="2318400" cy="715963"/>
          </a:xfrm>
        </p:spPr>
        <p:txBody>
          <a:bodyPr lIns="93600" rIns="93600" anchor="ctr" anchorCtr="0"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6000" b="1" kern="1200" dirty="0" smtClean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00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B96612EE-2081-A3F4-8731-BCCC7330860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3425" y="2556872"/>
            <a:ext cx="2318400" cy="715963"/>
          </a:xfrm>
        </p:spPr>
        <p:txBody>
          <a:bodyPr lIns="93600" rIns="93600" anchor="ctr" anchorCtr="0"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6000" b="1" kern="1200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00</a:t>
            </a:r>
          </a:p>
        </p:txBody>
      </p:sp>
      <p:sp>
        <p:nvSpPr>
          <p:cNvPr id="13" name="Textplatzhalter 18">
            <a:extLst>
              <a:ext uri="{FF2B5EF4-FFF2-40B4-BE49-F238E27FC236}">
                <a16:creationId xmlns:a16="http://schemas.microsoft.com/office/drawing/2014/main" id="{590C0760-A59E-9FC0-C322-9A9BC3B43812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8022688" y="3521575"/>
            <a:ext cx="2319134" cy="1576175"/>
          </a:xfrm>
        </p:spPr>
        <p:txBody>
          <a:bodyPr lIns="93600" rIns="93600" bIns="9360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de-DE" sz="1500" b="1" kern="1200" dirty="0" smtClean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Beschreibung </a:t>
            </a:r>
          </a:p>
          <a:p>
            <a:pPr lvl="0"/>
            <a:r>
              <a:rPr lang="de-DE" dirty="0"/>
              <a:t>bearbeiten</a:t>
            </a:r>
          </a:p>
        </p:txBody>
      </p:sp>
      <p:sp>
        <p:nvSpPr>
          <p:cNvPr id="14" name="Textplatzhalter 18">
            <a:extLst>
              <a:ext uri="{FF2B5EF4-FFF2-40B4-BE49-F238E27FC236}">
                <a16:creationId xmlns:a16="http://schemas.microsoft.com/office/drawing/2014/main" id="{BBE4BD67-FF32-1FFF-660D-F38E045BB43E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33425" y="3521575"/>
            <a:ext cx="2318400" cy="1576175"/>
          </a:xfrm>
        </p:spPr>
        <p:txBody>
          <a:bodyPr lIns="93600" rIns="93600" bIns="9360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de-DE" sz="1500" b="1" kern="1200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Beschreibung </a:t>
            </a:r>
          </a:p>
          <a:p>
            <a:pPr lvl="0"/>
            <a:r>
              <a:rPr lang="de-DE" dirty="0"/>
              <a:t>bearbeiten</a:t>
            </a:r>
          </a:p>
        </p:txBody>
      </p:sp>
      <p:sp>
        <p:nvSpPr>
          <p:cNvPr id="15" name="Textplatzhalter 18">
            <a:extLst>
              <a:ext uri="{FF2B5EF4-FFF2-40B4-BE49-F238E27FC236}">
                <a16:creationId xmlns:a16="http://schemas.microsoft.com/office/drawing/2014/main" id="{68EC7CD0-4ECF-BA0B-7CB8-D323C5AAEF11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321223" y="3521575"/>
            <a:ext cx="2319134" cy="1576175"/>
          </a:xfrm>
        </p:spPr>
        <p:txBody>
          <a:bodyPr lIns="93600" rIns="93600" bIns="9360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de-DE" sz="1500" b="1" kern="1200" dirty="0" smtClean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Beschreibung </a:t>
            </a:r>
          </a:p>
          <a:p>
            <a:pPr lvl="0"/>
            <a:r>
              <a:rPr lang="de-DE" dirty="0"/>
              <a:t>bearbeiten</a:t>
            </a:r>
          </a:p>
        </p:txBody>
      </p:sp>
      <p:sp>
        <p:nvSpPr>
          <p:cNvPr id="16" name="Textfeld 15" descr="Agenda">
            <a:extLst>
              <a:ext uri="{FF2B5EF4-FFF2-40B4-BE49-F238E27FC236}">
                <a16:creationId xmlns:a16="http://schemas.microsoft.com/office/drawing/2014/main" id="{A01958FD-4B9B-2F16-F622-40C166EBFF43}"/>
              </a:ext>
            </a:extLst>
          </p:cNvPr>
          <p:cNvSpPr txBox="1"/>
          <p:nvPr userDrawn="1"/>
        </p:nvSpPr>
        <p:spPr>
          <a:xfrm>
            <a:off x="1092200" y="319403"/>
            <a:ext cx="2875280" cy="7487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44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738469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Gerade Verbindung 23">
            <a:extLst>
              <a:ext uri="{FF2B5EF4-FFF2-40B4-BE49-F238E27FC236}">
                <a16:creationId xmlns:a16="http://schemas.microsoft.com/office/drawing/2014/main" id="{56C37A31-6528-37F2-91E9-10DAABBE9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2241446" y="3669650"/>
            <a:ext cx="651600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08E48B6C-4F26-4141-DE6D-CAC946347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649690" y="2248752"/>
            <a:ext cx="1620000" cy="288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</a:ln>
        </p:spPr>
        <p:txBody>
          <a:bodyPr wrap="square" lIns="108000" tIns="117000" rIns="117000" bIns="117000" rtlCol="0" anchor="t">
            <a:noAutofit/>
          </a:bodyPr>
          <a:lstStyle/>
          <a:p>
            <a:pPr>
              <a:spcBef>
                <a:spcPts val="0"/>
              </a:spcBef>
            </a:pPr>
            <a:endParaRPr lang="de-DE" sz="1000" dirty="0">
              <a:solidFill>
                <a:schemeClr val="bg2"/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CF8D06C9-CE7F-AF89-C869-40D77F4BE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677423" y="2248752"/>
            <a:ext cx="1620000" cy="288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</a:ln>
        </p:spPr>
        <p:txBody>
          <a:bodyPr wrap="square" lIns="108000" tIns="117000" rIns="117000" bIns="117000" rtlCol="0" anchor="t">
            <a:noAutofit/>
          </a:bodyPr>
          <a:lstStyle/>
          <a:p>
            <a:pPr>
              <a:spcBef>
                <a:spcPts val="0"/>
              </a:spcBef>
            </a:pPr>
            <a:endParaRPr lang="de-DE" sz="1000" dirty="0">
              <a:solidFill>
                <a:schemeClr val="bg2"/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CE582D3B-0DB6-CAA8-590A-ABAC4A928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705156" y="2248752"/>
            <a:ext cx="1620000" cy="288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</a:ln>
        </p:spPr>
        <p:txBody>
          <a:bodyPr wrap="square" lIns="117000" tIns="117000" rIns="117000" bIns="117000" rtlCol="0" anchor="t">
            <a:noAutofit/>
          </a:bodyPr>
          <a:lstStyle/>
          <a:p>
            <a:pPr>
              <a:spcBef>
                <a:spcPts val="0"/>
              </a:spcBef>
            </a:pPr>
            <a:endParaRPr lang="de-DE" sz="1000" dirty="0">
              <a:solidFill>
                <a:schemeClr val="bg2"/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1E64CF77-65F5-E332-A0B3-2703A7ECE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732889" y="2248752"/>
            <a:ext cx="1620000" cy="288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</a:ln>
        </p:spPr>
        <p:txBody>
          <a:bodyPr wrap="square" lIns="108000" tIns="117000" rIns="117000" bIns="117000" rtlCol="0" anchor="t">
            <a:noAutofit/>
          </a:bodyPr>
          <a:lstStyle/>
          <a:p>
            <a:pPr>
              <a:spcBef>
                <a:spcPts val="0"/>
              </a:spcBef>
            </a:pPr>
            <a:endParaRPr lang="de-DE" sz="1000" dirty="0">
              <a:solidFill>
                <a:schemeClr val="bg2"/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79B5ECA-0B10-309E-0A00-1D3D23638E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3425" y="6313195"/>
            <a:ext cx="900000" cy="242743"/>
          </a:xfrm>
        </p:spPr>
        <p:txBody>
          <a:bodyPr/>
          <a:lstStyle/>
          <a:p>
            <a:r>
              <a:rPr lang="de-DE" dirty="0"/>
              <a:t>22.02.2024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32AD3DB-2E17-B718-EF75-E9CEF7EC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Die Welt mit anderen Augen sehen – AR und VR für die Jugendarbeit nutzen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7DF8CDF-177D-B909-1C6A-0B8934E2A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B9107-A5DC-44AC-ABF4-E420F7EC715B}" type="slidenum">
              <a:rPr lang="de-DE" smtClean="0"/>
              <a:t>‹Nr.›</a:t>
            </a:fld>
            <a:endParaRPr lang="de-DE"/>
          </a:p>
        </p:txBody>
      </p:sp>
      <p:sp>
        <p:nvSpPr>
          <p:cNvPr id="16" name="Textfeld 15" descr="Agenda">
            <a:extLst>
              <a:ext uri="{FF2B5EF4-FFF2-40B4-BE49-F238E27FC236}">
                <a16:creationId xmlns:a16="http://schemas.microsoft.com/office/drawing/2014/main" id="{A01958FD-4B9B-2F16-F622-40C166EBFF43}"/>
              </a:ext>
            </a:extLst>
          </p:cNvPr>
          <p:cNvSpPr txBox="1"/>
          <p:nvPr userDrawn="1"/>
        </p:nvSpPr>
        <p:spPr>
          <a:xfrm>
            <a:off x="1092200" y="319403"/>
            <a:ext cx="2875280" cy="7487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44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Agenda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3477F33D-2F1F-926A-986D-273A4F48E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633425" y="2248752"/>
            <a:ext cx="1620000" cy="2880000"/>
          </a:xfrm>
          <a:prstGeom prst="rect">
            <a:avLst/>
          </a:prstGeom>
          <a:solidFill>
            <a:schemeClr val="accent3"/>
          </a:solidFill>
        </p:spPr>
        <p:txBody>
          <a:bodyPr wrap="square" lIns="117000" tIns="117000" rIns="117000" bIns="117000" rtlCol="0" anchor="t" anchorCtr="0">
            <a:noAutofit/>
          </a:bodyPr>
          <a:lstStyle/>
          <a:p>
            <a:pPr>
              <a:spcBef>
                <a:spcPts val="0"/>
              </a:spcBef>
            </a:pPr>
            <a:endParaRPr lang="en-GB" sz="1000" dirty="0">
              <a:solidFill>
                <a:schemeClr val="bg1"/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Textplatzhalter 11">
            <a:extLst>
              <a:ext uri="{FF2B5EF4-FFF2-40B4-BE49-F238E27FC236}">
                <a16:creationId xmlns:a16="http://schemas.microsoft.com/office/drawing/2014/main" id="{8EFA3AAF-9572-21A3-59CE-BC0C51A006E5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8732889" y="2556872"/>
            <a:ext cx="1620000" cy="715963"/>
          </a:xfrm>
        </p:spPr>
        <p:txBody>
          <a:bodyPr lIns="93600" anchor="ctr" anchorCtr="0"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6000" b="1" kern="1200" dirty="0" smtClean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00</a:t>
            </a:r>
          </a:p>
        </p:txBody>
      </p:sp>
      <p:sp>
        <p:nvSpPr>
          <p:cNvPr id="28" name="Textplatzhalter 18">
            <a:extLst>
              <a:ext uri="{FF2B5EF4-FFF2-40B4-BE49-F238E27FC236}">
                <a16:creationId xmlns:a16="http://schemas.microsoft.com/office/drawing/2014/main" id="{4E6B37E2-F457-9045-0ED3-871ED7A0B2C9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8732889" y="3502514"/>
            <a:ext cx="1620000" cy="284486"/>
          </a:xfrm>
        </p:spPr>
        <p:txBody>
          <a:bodyPr lIns="93600" rIns="93600" bIns="936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1500" b="1" kern="1200" dirty="0" smtClean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29" name="Textplatzhalter 18">
            <a:extLst>
              <a:ext uri="{FF2B5EF4-FFF2-40B4-BE49-F238E27FC236}">
                <a16:creationId xmlns:a16="http://schemas.microsoft.com/office/drawing/2014/main" id="{E5254C10-6FB8-B493-0F95-FB57281D6699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8732889" y="3784125"/>
            <a:ext cx="1620000" cy="1345588"/>
          </a:xfrm>
        </p:spPr>
        <p:txBody>
          <a:bodyPr lIns="93600" rIns="93600" bIns="93600" anchor="t" anchorCtr="0"/>
          <a:lstStyle>
            <a:lvl1pPr marL="0" indent="0">
              <a:lnSpc>
                <a:spcPts val="1600"/>
              </a:lnSpc>
              <a:spcBef>
                <a:spcPts val="400"/>
              </a:spcBef>
              <a:spcAft>
                <a:spcPts val="1000"/>
              </a:spcAft>
              <a:buNone/>
              <a:defRPr lang="de-DE" sz="12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Beschreibung bearbeiten</a:t>
            </a:r>
          </a:p>
        </p:txBody>
      </p:sp>
      <p:sp>
        <p:nvSpPr>
          <p:cNvPr id="30" name="Textplatzhalter 11">
            <a:extLst>
              <a:ext uri="{FF2B5EF4-FFF2-40B4-BE49-F238E27FC236}">
                <a16:creationId xmlns:a16="http://schemas.microsoft.com/office/drawing/2014/main" id="{8BB237B9-47B6-0E26-CE4D-463C37693747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633425" y="2556872"/>
            <a:ext cx="1620000" cy="715963"/>
          </a:xfrm>
        </p:spPr>
        <p:txBody>
          <a:bodyPr lIns="93600" anchor="ctr" anchorCtr="0"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6000" b="1" kern="1200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00</a:t>
            </a:r>
          </a:p>
        </p:txBody>
      </p:sp>
      <p:sp>
        <p:nvSpPr>
          <p:cNvPr id="31" name="Textplatzhalter 18">
            <a:extLst>
              <a:ext uri="{FF2B5EF4-FFF2-40B4-BE49-F238E27FC236}">
                <a16:creationId xmlns:a16="http://schemas.microsoft.com/office/drawing/2014/main" id="{6C0F48B2-3A46-C378-844A-712AFDF6E8BB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633425" y="3502514"/>
            <a:ext cx="1620000" cy="284486"/>
          </a:xfrm>
        </p:spPr>
        <p:txBody>
          <a:bodyPr lIns="93600" rIns="93600" bIns="936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1500" b="1" kern="1200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32" name="Textplatzhalter 18">
            <a:extLst>
              <a:ext uri="{FF2B5EF4-FFF2-40B4-BE49-F238E27FC236}">
                <a16:creationId xmlns:a16="http://schemas.microsoft.com/office/drawing/2014/main" id="{3C40A15D-625C-28D3-F429-8A7A240E96AD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633425" y="3784124"/>
            <a:ext cx="1620000" cy="1344628"/>
          </a:xfrm>
        </p:spPr>
        <p:txBody>
          <a:bodyPr lIns="93600" rIns="93600" bIns="93600" anchor="t" anchorCtr="0"/>
          <a:lstStyle>
            <a:lvl1pPr marL="0" indent="0">
              <a:lnSpc>
                <a:spcPts val="1600"/>
              </a:lnSpc>
              <a:spcBef>
                <a:spcPts val="400"/>
              </a:spcBef>
              <a:spcAft>
                <a:spcPts val="1000"/>
              </a:spcAft>
              <a:buNone/>
              <a:defRPr lang="de-DE" sz="1200" kern="12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Beschreibung bearbeiten</a:t>
            </a:r>
          </a:p>
        </p:txBody>
      </p:sp>
      <p:sp>
        <p:nvSpPr>
          <p:cNvPr id="33" name="Textplatzhalter 11">
            <a:extLst>
              <a:ext uri="{FF2B5EF4-FFF2-40B4-BE49-F238E27FC236}">
                <a16:creationId xmlns:a16="http://schemas.microsoft.com/office/drawing/2014/main" id="{BF24A954-DB9E-C729-BC0E-C9CCF46031A5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4690904" y="2556872"/>
            <a:ext cx="1620000" cy="715963"/>
          </a:xfrm>
        </p:spPr>
        <p:txBody>
          <a:bodyPr lIns="93600" anchor="ctr" anchorCtr="0"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6000" b="1" kern="1200" dirty="0" smtClean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00</a:t>
            </a:r>
          </a:p>
        </p:txBody>
      </p:sp>
      <p:sp>
        <p:nvSpPr>
          <p:cNvPr id="34" name="Textplatzhalter 18">
            <a:extLst>
              <a:ext uri="{FF2B5EF4-FFF2-40B4-BE49-F238E27FC236}">
                <a16:creationId xmlns:a16="http://schemas.microsoft.com/office/drawing/2014/main" id="{9D9332F7-EDD9-8BCD-3C38-A8F247F76DF0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4690904" y="3502514"/>
            <a:ext cx="1620000" cy="284486"/>
          </a:xfrm>
        </p:spPr>
        <p:txBody>
          <a:bodyPr lIns="93600" rIns="93600" bIns="936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1500" b="1" kern="1200" dirty="0" smtClean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35" name="Textplatzhalter 18">
            <a:extLst>
              <a:ext uri="{FF2B5EF4-FFF2-40B4-BE49-F238E27FC236}">
                <a16:creationId xmlns:a16="http://schemas.microsoft.com/office/drawing/2014/main" id="{BAA7C784-237A-9CA5-1EF9-968346677DA5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4690904" y="3784125"/>
            <a:ext cx="1620000" cy="1345588"/>
          </a:xfrm>
        </p:spPr>
        <p:txBody>
          <a:bodyPr lIns="93600" rIns="93600" bIns="93600" anchor="t" anchorCtr="0"/>
          <a:lstStyle>
            <a:lvl1pPr marL="0" indent="0">
              <a:lnSpc>
                <a:spcPts val="1600"/>
              </a:lnSpc>
              <a:spcBef>
                <a:spcPts val="400"/>
              </a:spcBef>
              <a:spcAft>
                <a:spcPts val="1000"/>
              </a:spcAft>
              <a:buNone/>
              <a:defRPr lang="de-DE" sz="12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Beschreibung bearbeiten</a:t>
            </a:r>
          </a:p>
        </p:txBody>
      </p:sp>
      <p:sp>
        <p:nvSpPr>
          <p:cNvPr id="36" name="Textplatzhalter 11">
            <a:extLst>
              <a:ext uri="{FF2B5EF4-FFF2-40B4-BE49-F238E27FC236}">
                <a16:creationId xmlns:a16="http://schemas.microsoft.com/office/drawing/2014/main" id="{52BDE68D-B09A-1DCC-2D8E-01BCBE7147EB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6705156" y="2556872"/>
            <a:ext cx="1620000" cy="715963"/>
          </a:xfrm>
        </p:spPr>
        <p:txBody>
          <a:bodyPr lIns="93600" anchor="ctr" anchorCtr="0"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6000" b="1" kern="1200" dirty="0" smtClean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00</a:t>
            </a:r>
          </a:p>
        </p:txBody>
      </p:sp>
      <p:sp>
        <p:nvSpPr>
          <p:cNvPr id="37" name="Textplatzhalter 18">
            <a:extLst>
              <a:ext uri="{FF2B5EF4-FFF2-40B4-BE49-F238E27FC236}">
                <a16:creationId xmlns:a16="http://schemas.microsoft.com/office/drawing/2014/main" id="{1984E422-390C-48D8-7445-6E033984DC27}"/>
              </a:ext>
            </a:extLst>
          </p:cNvPr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6705156" y="3502514"/>
            <a:ext cx="1620000" cy="284486"/>
          </a:xfrm>
        </p:spPr>
        <p:txBody>
          <a:bodyPr lIns="93600" rIns="93600" bIns="936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1500" b="1" kern="1200" dirty="0" smtClean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38" name="Textplatzhalter 18">
            <a:extLst>
              <a:ext uri="{FF2B5EF4-FFF2-40B4-BE49-F238E27FC236}">
                <a16:creationId xmlns:a16="http://schemas.microsoft.com/office/drawing/2014/main" id="{229F7BC9-D1AD-B92F-70E5-6B99A81F683D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6705156" y="3784125"/>
            <a:ext cx="1620000" cy="1345588"/>
          </a:xfrm>
        </p:spPr>
        <p:txBody>
          <a:bodyPr lIns="93600" rIns="93600" bIns="93600" anchor="t" anchorCtr="0"/>
          <a:lstStyle>
            <a:lvl1pPr marL="0" indent="0">
              <a:lnSpc>
                <a:spcPts val="1600"/>
              </a:lnSpc>
              <a:spcBef>
                <a:spcPts val="400"/>
              </a:spcBef>
              <a:spcAft>
                <a:spcPts val="1000"/>
              </a:spcAft>
              <a:buNone/>
              <a:defRPr lang="de-DE" sz="12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Beschreibung bearbeiten</a:t>
            </a:r>
          </a:p>
        </p:txBody>
      </p:sp>
      <p:sp>
        <p:nvSpPr>
          <p:cNvPr id="39" name="Textplatzhalter 11">
            <a:extLst>
              <a:ext uri="{FF2B5EF4-FFF2-40B4-BE49-F238E27FC236}">
                <a16:creationId xmlns:a16="http://schemas.microsoft.com/office/drawing/2014/main" id="{2A7BC3F6-1809-E9D2-D14C-18DFB30496A7}"/>
              </a:ext>
            </a:extLst>
          </p:cNvPr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2649690" y="2556872"/>
            <a:ext cx="1620000" cy="715963"/>
          </a:xfrm>
        </p:spPr>
        <p:txBody>
          <a:bodyPr lIns="93600" anchor="ctr" anchorCtr="0"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6000" b="1" kern="1200" dirty="0" smtClean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00</a:t>
            </a:r>
          </a:p>
        </p:txBody>
      </p:sp>
      <p:sp>
        <p:nvSpPr>
          <p:cNvPr id="40" name="Textplatzhalter 18">
            <a:extLst>
              <a:ext uri="{FF2B5EF4-FFF2-40B4-BE49-F238E27FC236}">
                <a16:creationId xmlns:a16="http://schemas.microsoft.com/office/drawing/2014/main" id="{9BAA20F7-8EF8-358A-2CC2-5DEC2973C8DA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2649690" y="3502514"/>
            <a:ext cx="1620000" cy="284486"/>
          </a:xfrm>
        </p:spPr>
        <p:txBody>
          <a:bodyPr lIns="93600" rIns="93600" bIns="936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1500" b="1" kern="1200" dirty="0" smtClean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41" name="Textplatzhalter 18">
            <a:extLst>
              <a:ext uri="{FF2B5EF4-FFF2-40B4-BE49-F238E27FC236}">
                <a16:creationId xmlns:a16="http://schemas.microsoft.com/office/drawing/2014/main" id="{3E7F0F4F-76AF-8185-1171-DF3EFD93A4AC}"/>
              </a:ext>
            </a:extLst>
          </p:cNvPr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2649690" y="3784124"/>
            <a:ext cx="1620000" cy="1344628"/>
          </a:xfrm>
        </p:spPr>
        <p:txBody>
          <a:bodyPr lIns="93600" rIns="93600" bIns="93600" anchor="t" anchorCtr="0"/>
          <a:lstStyle>
            <a:lvl1pPr marL="0" indent="0">
              <a:lnSpc>
                <a:spcPts val="1600"/>
              </a:lnSpc>
              <a:spcBef>
                <a:spcPts val="400"/>
              </a:spcBef>
              <a:spcAft>
                <a:spcPts val="1000"/>
              </a:spcAft>
              <a:buNone/>
              <a:defRPr lang="de-DE" sz="12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Beschreibung bearbeiten</a:t>
            </a:r>
          </a:p>
        </p:txBody>
      </p:sp>
    </p:spTree>
    <p:extLst>
      <p:ext uri="{BB962C8B-B14F-4D97-AF65-F5344CB8AC3E}">
        <p14:creationId xmlns:p14="http://schemas.microsoft.com/office/powerpoint/2010/main" val="460589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1 -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DFF250-93B5-5D7C-C616-3774E05B5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200" y="319404"/>
            <a:ext cx="8780836" cy="1287146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Titel eingeben </a:t>
            </a:r>
            <a:br>
              <a:rPr lang="de-DE" dirty="0"/>
            </a:br>
            <a:r>
              <a:rPr lang="de-DE" dirty="0"/>
              <a:t>mehrzeilig möglich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8EADCF1-4F84-41FE-6A5E-D0B340DFA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424" y="1952625"/>
            <a:ext cx="9710725" cy="39973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2242C14-C39C-E5B0-E609-69AAA2565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22.02.2024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FF0EC8C-857D-9BF4-788D-4579641D3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Die Welt mit anderen Augen sehen – AR und VR für die Jugendarbeit nutzen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2B77618-E947-DE7A-8A9F-A3782F7FE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B9107-A5DC-44AC-ABF4-E420F7EC715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0428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1 - 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DFF250-93B5-5D7C-C616-3774E05B5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200" y="319404"/>
            <a:ext cx="8784000" cy="12888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Titel eingeben</a:t>
            </a:r>
            <a:br>
              <a:rPr lang="de-DE" dirty="0"/>
            </a:br>
            <a:r>
              <a:rPr lang="de-DE" dirty="0"/>
              <a:t>mehrzeilig möglich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8EADCF1-4F84-41FE-6A5E-D0B340DFA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424" y="1952625"/>
            <a:ext cx="4238614" cy="39973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2242C14-C39C-E5B0-E609-69AAA2565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22.02.2024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FF0EC8C-857D-9BF4-788D-4579641D3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Die Welt mit anderen Augen sehen – AR und VR für die Jugendarbeit nutzen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2B77618-E947-DE7A-8A9F-A3782F7FE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B9107-A5DC-44AC-ABF4-E420F7EC715B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BE906641-4A92-8AC9-8E4D-689EB67D381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00774" y="1952625"/>
            <a:ext cx="4238614" cy="39973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36257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2 -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DFF250-93B5-5D7C-C616-3774E05B5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200" y="319404"/>
            <a:ext cx="8780836" cy="7488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Titel eingeben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8EADCF1-4F84-41FE-6A5E-D0B340DFA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424" y="1952625"/>
            <a:ext cx="9710725" cy="39973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2242C14-C39C-E5B0-E609-69AAA2565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22.02.2024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FF0EC8C-857D-9BF4-788D-4579641D3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Die Welt mit anderen Augen sehen – AR und VR für die Jugendarbeit nutzen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2B77618-E947-DE7A-8A9F-A3782F7FE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B9107-A5DC-44AC-ABF4-E420F7EC715B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9AF99350-E818-88F4-73FF-46A55853DD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199" y="1069200"/>
            <a:ext cx="8784000" cy="540000"/>
          </a:xfrm>
        </p:spPr>
        <p:txBody>
          <a:bodyPr/>
          <a:lstStyle>
            <a:lvl1pPr>
              <a:defRPr sz="1500"/>
            </a:lvl1pPr>
            <a:lvl2pPr marL="0" indent="0">
              <a:buNone/>
              <a:defRPr/>
            </a:lvl2pPr>
          </a:lstStyle>
          <a:p>
            <a:pPr lvl="0"/>
            <a:r>
              <a:rPr lang="de-DE" dirty="0"/>
              <a:t>Untertitel eingeben</a:t>
            </a:r>
          </a:p>
        </p:txBody>
      </p:sp>
    </p:spTree>
    <p:extLst>
      <p:ext uri="{BB962C8B-B14F-4D97-AF65-F5344CB8AC3E}">
        <p14:creationId xmlns:p14="http://schemas.microsoft.com/office/powerpoint/2010/main" val="3017112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2 -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DFF250-93B5-5D7C-C616-3774E05B5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200" y="319405"/>
            <a:ext cx="8784000" cy="749795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Titel eingeben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8EADCF1-4F84-41FE-6A5E-D0B340DFA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424" y="1952625"/>
            <a:ext cx="4238614" cy="39973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2242C14-C39C-E5B0-E609-69AAA2565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22.02.2024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FF0EC8C-857D-9BF4-788D-4579641D3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Die Welt mit anderen Augen sehen – AR und VR für die Jugendarbeit nutzen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2B77618-E947-DE7A-8A9F-A3782F7FE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B9107-A5DC-44AC-ABF4-E420F7EC715B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BE906641-4A92-8AC9-8E4D-689EB67D381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00774" y="1952625"/>
            <a:ext cx="4238614" cy="39973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06B337A9-4E22-D5DA-EC35-6E423CBEB3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199" y="1069200"/>
            <a:ext cx="8784000" cy="540000"/>
          </a:xfrm>
        </p:spPr>
        <p:txBody>
          <a:bodyPr/>
          <a:lstStyle>
            <a:lvl1pPr>
              <a:defRPr sz="1500"/>
            </a:lvl1pPr>
            <a:lvl2pPr marL="0" indent="0">
              <a:buNone/>
              <a:defRPr/>
            </a:lvl2pPr>
          </a:lstStyle>
          <a:p>
            <a:pPr lvl="0"/>
            <a:r>
              <a:rPr lang="de-DE" dirty="0"/>
              <a:t>Untertitel eingeben</a:t>
            </a:r>
          </a:p>
        </p:txBody>
      </p:sp>
    </p:spTree>
    <p:extLst>
      <p:ext uri="{BB962C8B-B14F-4D97-AF65-F5344CB8AC3E}">
        <p14:creationId xmlns:p14="http://schemas.microsoft.com/office/powerpoint/2010/main" val="4101142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7DF8CDF-177D-B909-1C6A-0B8934E2A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B9107-A5DC-44AC-ABF4-E420F7EC715B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Bildplatzhalter 15" descr="Trennseite Bild">
            <a:extLst>
              <a:ext uri="{FF2B5EF4-FFF2-40B4-BE49-F238E27FC236}">
                <a16:creationId xmlns:a16="http://schemas.microsoft.com/office/drawing/2014/main" id="{1CE27CCB-CCC2-4B53-FD3E-6206479DEA1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-276" y="0"/>
            <a:ext cx="12193768" cy="6789163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16829 w 12208829"/>
              <a:gd name="connsiteY0" fmla="*/ 0 h 6858000"/>
              <a:gd name="connsiteX1" fmla="*/ 12208829 w 12208829"/>
              <a:gd name="connsiteY1" fmla="*/ 0 h 6858000"/>
              <a:gd name="connsiteX2" fmla="*/ 12208829 w 12208829"/>
              <a:gd name="connsiteY2" fmla="*/ 6858000 h 6858000"/>
              <a:gd name="connsiteX3" fmla="*/ 16829 w 12208829"/>
              <a:gd name="connsiteY3" fmla="*/ 6858000 h 6858000"/>
              <a:gd name="connsiteX4" fmla="*/ 0 w 12208829"/>
              <a:gd name="connsiteY4" fmla="*/ 6355921 h 6858000"/>
              <a:gd name="connsiteX5" fmla="*/ 16829 w 12208829"/>
              <a:gd name="connsiteY5" fmla="*/ 0 h 6858000"/>
              <a:gd name="connsiteX0" fmla="*/ 16829 w 12208829"/>
              <a:gd name="connsiteY0" fmla="*/ 0 h 6858000"/>
              <a:gd name="connsiteX1" fmla="*/ 12208829 w 12208829"/>
              <a:gd name="connsiteY1" fmla="*/ 0 h 6858000"/>
              <a:gd name="connsiteX2" fmla="*/ 12201350 w 12208829"/>
              <a:gd name="connsiteY2" fmla="*/ 5138591 h 6858000"/>
              <a:gd name="connsiteX3" fmla="*/ 12208829 w 12208829"/>
              <a:gd name="connsiteY3" fmla="*/ 6858000 h 6858000"/>
              <a:gd name="connsiteX4" fmla="*/ 16829 w 12208829"/>
              <a:gd name="connsiteY4" fmla="*/ 6858000 h 6858000"/>
              <a:gd name="connsiteX5" fmla="*/ 0 w 12208829"/>
              <a:gd name="connsiteY5" fmla="*/ 6355921 h 6858000"/>
              <a:gd name="connsiteX6" fmla="*/ 16829 w 12208829"/>
              <a:gd name="connsiteY6" fmla="*/ 0 h 6858000"/>
              <a:gd name="connsiteX0" fmla="*/ 16829 w 12208829"/>
              <a:gd name="connsiteY0" fmla="*/ 0 h 6858000"/>
              <a:gd name="connsiteX1" fmla="*/ 12208829 w 12208829"/>
              <a:gd name="connsiteY1" fmla="*/ 0 h 6858000"/>
              <a:gd name="connsiteX2" fmla="*/ 12201350 w 12208829"/>
              <a:gd name="connsiteY2" fmla="*/ 5138591 h 6858000"/>
              <a:gd name="connsiteX3" fmla="*/ 12208829 w 12208829"/>
              <a:gd name="connsiteY3" fmla="*/ 6858000 h 6858000"/>
              <a:gd name="connsiteX4" fmla="*/ 1082694 w 12208829"/>
              <a:gd name="connsiteY4" fmla="*/ 6633607 h 6858000"/>
              <a:gd name="connsiteX5" fmla="*/ 0 w 12208829"/>
              <a:gd name="connsiteY5" fmla="*/ 6355921 h 6858000"/>
              <a:gd name="connsiteX6" fmla="*/ 16829 w 12208829"/>
              <a:gd name="connsiteY6" fmla="*/ 0 h 6858000"/>
              <a:gd name="connsiteX0" fmla="*/ 16829 w 12208829"/>
              <a:gd name="connsiteY0" fmla="*/ 0 h 6633607"/>
              <a:gd name="connsiteX1" fmla="*/ 12208829 w 12208829"/>
              <a:gd name="connsiteY1" fmla="*/ 0 h 6633607"/>
              <a:gd name="connsiteX2" fmla="*/ 12201350 w 12208829"/>
              <a:gd name="connsiteY2" fmla="*/ 5138591 h 6633607"/>
              <a:gd name="connsiteX3" fmla="*/ 10531494 w 12208829"/>
              <a:gd name="connsiteY3" fmla="*/ 6083845 h 6633607"/>
              <a:gd name="connsiteX4" fmla="*/ 1082694 w 12208829"/>
              <a:gd name="connsiteY4" fmla="*/ 6633607 h 6633607"/>
              <a:gd name="connsiteX5" fmla="*/ 0 w 12208829"/>
              <a:gd name="connsiteY5" fmla="*/ 6355921 h 6633607"/>
              <a:gd name="connsiteX6" fmla="*/ 16829 w 12208829"/>
              <a:gd name="connsiteY6" fmla="*/ 0 h 6633607"/>
              <a:gd name="connsiteX0" fmla="*/ 16829 w 12208829"/>
              <a:gd name="connsiteY0" fmla="*/ 0 h 6633607"/>
              <a:gd name="connsiteX1" fmla="*/ 12208829 w 12208829"/>
              <a:gd name="connsiteY1" fmla="*/ 0 h 6633607"/>
              <a:gd name="connsiteX2" fmla="*/ 12206502 w 12208829"/>
              <a:gd name="connsiteY2" fmla="*/ 5339501 h 6633607"/>
              <a:gd name="connsiteX3" fmla="*/ 10531494 w 12208829"/>
              <a:gd name="connsiteY3" fmla="*/ 6083845 h 6633607"/>
              <a:gd name="connsiteX4" fmla="*/ 1082694 w 12208829"/>
              <a:gd name="connsiteY4" fmla="*/ 6633607 h 6633607"/>
              <a:gd name="connsiteX5" fmla="*/ 0 w 12208829"/>
              <a:gd name="connsiteY5" fmla="*/ 6355921 h 6633607"/>
              <a:gd name="connsiteX6" fmla="*/ 16829 w 12208829"/>
              <a:gd name="connsiteY6" fmla="*/ 0 h 6633607"/>
              <a:gd name="connsiteX0" fmla="*/ 16829 w 12208829"/>
              <a:gd name="connsiteY0" fmla="*/ 0 h 6633607"/>
              <a:gd name="connsiteX1" fmla="*/ 12208829 w 12208829"/>
              <a:gd name="connsiteY1" fmla="*/ 0 h 6633607"/>
              <a:gd name="connsiteX2" fmla="*/ 12206502 w 12208829"/>
              <a:gd name="connsiteY2" fmla="*/ 5339501 h 6633607"/>
              <a:gd name="connsiteX3" fmla="*/ 10531494 w 12208829"/>
              <a:gd name="connsiteY3" fmla="*/ 6083845 h 6633607"/>
              <a:gd name="connsiteX4" fmla="*/ 1082694 w 12208829"/>
              <a:gd name="connsiteY4" fmla="*/ 6633607 h 6633607"/>
              <a:gd name="connsiteX5" fmla="*/ 0 w 12208829"/>
              <a:gd name="connsiteY5" fmla="*/ 6355921 h 6633607"/>
              <a:gd name="connsiteX6" fmla="*/ 16829 w 12208829"/>
              <a:gd name="connsiteY6" fmla="*/ 0 h 6633607"/>
              <a:gd name="connsiteX0" fmla="*/ 1493 w 12193493"/>
              <a:gd name="connsiteY0" fmla="*/ 0 h 6633607"/>
              <a:gd name="connsiteX1" fmla="*/ 12193493 w 12193493"/>
              <a:gd name="connsiteY1" fmla="*/ 0 h 6633607"/>
              <a:gd name="connsiteX2" fmla="*/ 12191166 w 12193493"/>
              <a:gd name="connsiteY2" fmla="*/ 5339501 h 6633607"/>
              <a:gd name="connsiteX3" fmla="*/ 10516158 w 12193493"/>
              <a:gd name="connsiteY3" fmla="*/ 6083845 h 6633607"/>
              <a:gd name="connsiteX4" fmla="*/ 1067358 w 12193493"/>
              <a:gd name="connsiteY4" fmla="*/ 6633607 h 6633607"/>
              <a:gd name="connsiteX5" fmla="*/ 2694 w 12193493"/>
              <a:gd name="connsiteY5" fmla="*/ 6425467 h 6633607"/>
              <a:gd name="connsiteX6" fmla="*/ 1493 w 12193493"/>
              <a:gd name="connsiteY6" fmla="*/ 0 h 6633607"/>
              <a:gd name="connsiteX0" fmla="*/ 1493 w 12193493"/>
              <a:gd name="connsiteY0" fmla="*/ 0 h 6633607"/>
              <a:gd name="connsiteX1" fmla="*/ 12193493 w 12193493"/>
              <a:gd name="connsiteY1" fmla="*/ 0 h 6633607"/>
              <a:gd name="connsiteX2" fmla="*/ 12191166 w 12193493"/>
              <a:gd name="connsiteY2" fmla="*/ 5339501 h 6633607"/>
              <a:gd name="connsiteX3" fmla="*/ 10516158 w 12193493"/>
              <a:gd name="connsiteY3" fmla="*/ 6083845 h 6633607"/>
              <a:gd name="connsiteX4" fmla="*/ 1067358 w 12193493"/>
              <a:gd name="connsiteY4" fmla="*/ 6633607 h 6633607"/>
              <a:gd name="connsiteX5" fmla="*/ 2694 w 12193493"/>
              <a:gd name="connsiteY5" fmla="*/ 6425467 h 6633607"/>
              <a:gd name="connsiteX6" fmla="*/ 1493 w 12193493"/>
              <a:gd name="connsiteY6" fmla="*/ 0 h 6633607"/>
              <a:gd name="connsiteX0" fmla="*/ 1493 w 12193493"/>
              <a:gd name="connsiteY0" fmla="*/ 0 h 6781714"/>
              <a:gd name="connsiteX1" fmla="*/ 12193493 w 12193493"/>
              <a:gd name="connsiteY1" fmla="*/ 0 h 6781714"/>
              <a:gd name="connsiteX2" fmla="*/ 12191166 w 12193493"/>
              <a:gd name="connsiteY2" fmla="*/ 5339501 h 6781714"/>
              <a:gd name="connsiteX3" fmla="*/ 10516158 w 12193493"/>
              <a:gd name="connsiteY3" fmla="*/ 6083845 h 6781714"/>
              <a:gd name="connsiteX4" fmla="*/ 3305706 w 12193493"/>
              <a:gd name="connsiteY4" fmla="*/ 6781714 h 6781714"/>
              <a:gd name="connsiteX5" fmla="*/ 2694 w 12193493"/>
              <a:gd name="connsiteY5" fmla="*/ 6425467 h 6781714"/>
              <a:gd name="connsiteX6" fmla="*/ 1493 w 12193493"/>
              <a:gd name="connsiteY6" fmla="*/ 0 h 6781714"/>
              <a:gd name="connsiteX0" fmla="*/ 1493 w 12193493"/>
              <a:gd name="connsiteY0" fmla="*/ 0 h 6789217"/>
              <a:gd name="connsiteX1" fmla="*/ 12193493 w 12193493"/>
              <a:gd name="connsiteY1" fmla="*/ 0 h 6789217"/>
              <a:gd name="connsiteX2" fmla="*/ 12191166 w 12193493"/>
              <a:gd name="connsiteY2" fmla="*/ 5339501 h 6789217"/>
              <a:gd name="connsiteX3" fmla="*/ 10516158 w 12193493"/>
              <a:gd name="connsiteY3" fmla="*/ 6083845 h 6789217"/>
              <a:gd name="connsiteX4" fmla="*/ 3305706 w 12193493"/>
              <a:gd name="connsiteY4" fmla="*/ 6781714 h 6789217"/>
              <a:gd name="connsiteX5" fmla="*/ 2694 w 12193493"/>
              <a:gd name="connsiteY5" fmla="*/ 6425467 h 6789217"/>
              <a:gd name="connsiteX6" fmla="*/ 1493 w 12193493"/>
              <a:gd name="connsiteY6" fmla="*/ 0 h 6789217"/>
              <a:gd name="connsiteX0" fmla="*/ 1493 w 12193493"/>
              <a:gd name="connsiteY0" fmla="*/ 0 h 6789217"/>
              <a:gd name="connsiteX1" fmla="*/ 12193493 w 12193493"/>
              <a:gd name="connsiteY1" fmla="*/ 0 h 6789217"/>
              <a:gd name="connsiteX2" fmla="*/ 12191166 w 12193493"/>
              <a:gd name="connsiteY2" fmla="*/ 5339501 h 6789217"/>
              <a:gd name="connsiteX3" fmla="*/ 8588190 w 12193493"/>
              <a:gd name="connsiteY3" fmla="*/ 6296346 h 6789217"/>
              <a:gd name="connsiteX4" fmla="*/ 3305706 w 12193493"/>
              <a:gd name="connsiteY4" fmla="*/ 6781714 h 6789217"/>
              <a:gd name="connsiteX5" fmla="*/ 2694 w 12193493"/>
              <a:gd name="connsiteY5" fmla="*/ 6425467 h 6789217"/>
              <a:gd name="connsiteX6" fmla="*/ 1493 w 12193493"/>
              <a:gd name="connsiteY6" fmla="*/ 0 h 6789217"/>
              <a:gd name="connsiteX0" fmla="*/ 1493 w 12193493"/>
              <a:gd name="connsiteY0" fmla="*/ 0 h 6789217"/>
              <a:gd name="connsiteX1" fmla="*/ 12193493 w 12193493"/>
              <a:gd name="connsiteY1" fmla="*/ 0 h 6789217"/>
              <a:gd name="connsiteX2" fmla="*/ 12191166 w 12193493"/>
              <a:gd name="connsiteY2" fmla="*/ 5339501 h 6789217"/>
              <a:gd name="connsiteX3" fmla="*/ 8588190 w 12193493"/>
              <a:gd name="connsiteY3" fmla="*/ 6296346 h 6789217"/>
              <a:gd name="connsiteX4" fmla="*/ 3305706 w 12193493"/>
              <a:gd name="connsiteY4" fmla="*/ 6781714 h 6789217"/>
              <a:gd name="connsiteX5" fmla="*/ 2694 w 12193493"/>
              <a:gd name="connsiteY5" fmla="*/ 6425467 h 6789217"/>
              <a:gd name="connsiteX6" fmla="*/ 1493 w 12193493"/>
              <a:gd name="connsiteY6" fmla="*/ 0 h 6789217"/>
              <a:gd name="connsiteX0" fmla="*/ 1493 w 12193493"/>
              <a:gd name="connsiteY0" fmla="*/ 0 h 6789217"/>
              <a:gd name="connsiteX1" fmla="*/ 12193493 w 12193493"/>
              <a:gd name="connsiteY1" fmla="*/ 0 h 6789217"/>
              <a:gd name="connsiteX2" fmla="*/ 12191166 w 12193493"/>
              <a:gd name="connsiteY2" fmla="*/ 5339501 h 6789217"/>
              <a:gd name="connsiteX3" fmla="*/ 3305706 w 12193493"/>
              <a:gd name="connsiteY3" fmla="*/ 6781714 h 6789217"/>
              <a:gd name="connsiteX4" fmla="*/ 2694 w 12193493"/>
              <a:gd name="connsiteY4" fmla="*/ 6425467 h 6789217"/>
              <a:gd name="connsiteX5" fmla="*/ 1493 w 12193493"/>
              <a:gd name="connsiteY5" fmla="*/ 0 h 6789217"/>
              <a:gd name="connsiteX0" fmla="*/ 1493 w 12193493"/>
              <a:gd name="connsiteY0" fmla="*/ 0 h 6795426"/>
              <a:gd name="connsiteX1" fmla="*/ 12193493 w 12193493"/>
              <a:gd name="connsiteY1" fmla="*/ 0 h 6795426"/>
              <a:gd name="connsiteX2" fmla="*/ 12191166 w 12193493"/>
              <a:gd name="connsiteY2" fmla="*/ 5339501 h 6795426"/>
              <a:gd name="connsiteX3" fmla="*/ 3698511 w 12193493"/>
              <a:gd name="connsiteY3" fmla="*/ 6788153 h 6795426"/>
              <a:gd name="connsiteX4" fmla="*/ 2694 w 12193493"/>
              <a:gd name="connsiteY4" fmla="*/ 6425467 h 6795426"/>
              <a:gd name="connsiteX5" fmla="*/ 1493 w 12193493"/>
              <a:gd name="connsiteY5" fmla="*/ 0 h 6795426"/>
              <a:gd name="connsiteX0" fmla="*/ 1493 w 12193493"/>
              <a:gd name="connsiteY0" fmla="*/ 0 h 6786685"/>
              <a:gd name="connsiteX1" fmla="*/ 12193493 w 12193493"/>
              <a:gd name="connsiteY1" fmla="*/ 0 h 6786685"/>
              <a:gd name="connsiteX2" fmla="*/ 12191166 w 12193493"/>
              <a:gd name="connsiteY2" fmla="*/ 5339501 h 6786685"/>
              <a:gd name="connsiteX3" fmla="*/ 2694 w 12193493"/>
              <a:gd name="connsiteY3" fmla="*/ 6425467 h 6786685"/>
              <a:gd name="connsiteX4" fmla="*/ 1493 w 12193493"/>
              <a:gd name="connsiteY4" fmla="*/ 0 h 6786685"/>
              <a:gd name="connsiteX0" fmla="*/ 1493 w 12193493"/>
              <a:gd name="connsiteY0" fmla="*/ 0 h 6750418"/>
              <a:gd name="connsiteX1" fmla="*/ 12193493 w 12193493"/>
              <a:gd name="connsiteY1" fmla="*/ 0 h 6750418"/>
              <a:gd name="connsiteX2" fmla="*/ 12191166 w 12193493"/>
              <a:gd name="connsiteY2" fmla="*/ 5339501 h 6750418"/>
              <a:gd name="connsiteX3" fmla="*/ 2694 w 12193493"/>
              <a:gd name="connsiteY3" fmla="*/ 6425467 h 6750418"/>
              <a:gd name="connsiteX4" fmla="*/ 1493 w 12193493"/>
              <a:gd name="connsiteY4" fmla="*/ 0 h 6750418"/>
              <a:gd name="connsiteX0" fmla="*/ 1493 w 12193493"/>
              <a:gd name="connsiteY0" fmla="*/ 0 h 6758009"/>
              <a:gd name="connsiteX1" fmla="*/ 12193493 w 12193493"/>
              <a:gd name="connsiteY1" fmla="*/ 0 h 6758009"/>
              <a:gd name="connsiteX2" fmla="*/ 12191166 w 12193493"/>
              <a:gd name="connsiteY2" fmla="*/ 5339501 h 6758009"/>
              <a:gd name="connsiteX3" fmla="*/ 2694 w 12193493"/>
              <a:gd name="connsiteY3" fmla="*/ 6425467 h 6758009"/>
              <a:gd name="connsiteX4" fmla="*/ 1493 w 12193493"/>
              <a:gd name="connsiteY4" fmla="*/ 0 h 6758009"/>
              <a:gd name="connsiteX0" fmla="*/ 1493 w 12193493"/>
              <a:gd name="connsiteY0" fmla="*/ 0 h 6622203"/>
              <a:gd name="connsiteX1" fmla="*/ 12193493 w 12193493"/>
              <a:gd name="connsiteY1" fmla="*/ 0 h 6622203"/>
              <a:gd name="connsiteX2" fmla="*/ 12191166 w 12193493"/>
              <a:gd name="connsiteY2" fmla="*/ 5339501 h 6622203"/>
              <a:gd name="connsiteX3" fmla="*/ 2694 w 12193493"/>
              <a:gd name="connsiteY3" fmla="*/ 6425467 h 6622203"/>
              <a:gd name="connsiteX4" fmla="*/ 1493 w 12193493"/>
              <a:gd name="connsiteY4" fmla="*/ 0 h 6622203"/>
              <a:gd name="connsiteX0" fmla="*/ 1493 w 12193493"/>
              <a:gd name="connsiteY0" fmla="*/ 0 h 7007862"/>
              <a:gd name="connsiteX1" fmla="*/ 12193493 w 12193493"/>
              <a:gd name="connsiteY1" fmla="*/ 0 h 7007862"/>
              <a:gd name="connsiteX2" fmla="*/ 12191166 w 12193493"/>
              <a:gd name="connsiteY2" fmla="*/ 5339501 h 7007862"/>
              <a:gd name="connsiteX3" fmla="*/ 3419547 w 12193493"/>
              <a:gd name="connsiteY3" fmla="*/ 6584968 h 7007862"/>
              <a:gd name="connsiteX4" fmla="*/ 2694 w 12193493"/>
              <a:gd name="connsiteY4" fmla="*/ 6425467 h 7007862"/>
              <a:gd name="connsiteX5" fmla="*/ 1493 w 12193493"/>
              <a:gd name="connsiteY5" fmla="*/ 0 h 7007862"/>
              <a:gd name="connsiteX0" fmla="*/ 1493 w 12193493"/>
              <a:gd name="connsiteY0" fmla="*/ 0 h 7086090"/>
              <a:gd name="connsiteX1" fmla="*/ 12193493 w 12193493"/>
              <a:gd name="connsiteY1" fmla="*/ 0 h 7086090"/>
              <a:gd name="connsiteX2" fmla="*/ 12191166 w 12193493"/>
              <a:gd name="connsiteY2" fmla="*/ 5339501 h 7086090"/>
              <a:gd name="connsiteX3" fmla="*/ 3637200 w 12193493"/>
              <a:gd name="connsiteY3" fmla="*/ 6782015 h 7086090"/>
              <a:gd name="connsiteX4" fmla="*/ 2694 w 12193493"/>
              <a:gd name="connsiteY4" fmla="*/ 6425467 h 7086090"/>
              <a:gd name="connsiteX5" fmla="*/ 1493 w 12193493"/>
              <a:gd name="connsiteY5" fmla="*/ 0 h 7086090"/>
              <a:gd name="connsiteX0" fmla="*/ 1493 w 12193493"/>
              <a:gd name="connsiteY0" fmla="*/ 0 h 7026791"/>
              <a:gd name="connsiteX1" fmla="*/ 12193493 w 12193493"/>
              <a:gd name="connsiteY1" fmla="*/ 0 h 7026791"/>
              <a:gd name="connsiteX2" fmla="*/ 12191166 w 12193493"/>
              <a:gd name="connsiteY2" fmla="*/ 5339501 h 7026791"/>
              <a:gd name="connsiteX3" fmla="*/ 3637200 w 12193493"/>
              <a:gd name="connsiteY3" fmla="*/ 6782015 h 7026791"/>
              <a:gd name="connsiteX4" fmla="*/ 2694 w 12193493"/>
              <a:gd name="connsiteY4" fmla="*/ 6425467 h 7026791"/>
              <a:gd name="connsiteX5" fmla="*/ 1493 w 12193493"/>
              <a:gd name="connsiteY5" fmla="*/ 0 h 7026791"/>
              <a:gd name="connsiteX0" fmla="*/ 1493 w 12193493"/>
              <a:gd name="connsiteY0" fmla="*/ 0 h 6785886"/>
              <a:gd name="connsiteX1" fmla="*/ 12193493 w 12193493"/>
              <a:gd name="connsiteY1" fmla="*/ 0 h 6785886"/>
              <a:gd name="connsiteX2" fmla="*/ 12191166 w 12193493"/>
              <a:gd name="connsiteY2" fmla="*/ 5339501 h 6785886"/>
              <a:gd name="connsiteX3" fmla="*/ 3637200 w 12193493"/>
              <a:gd name="connsiteY3" fmla="*/ 6782015 h 6785886"/>
              <a:gd name="connsiteX4" fmla="*/ 2694 w 12193493"/>
              <a:gd name="connsiteY4" fmla="*/ 6425467 h 6785886"/>
              <a:gd name="connsiteX5" fmla="*/ 1493 w 12193493"/>
              <a:gd name="connsiteY5" fmla="*/ 0 h 6785886"/>
              <a:gd name="connsiteX0" fmla="*/ 1493 w 12193493"/>
              <a:gd name="connsiteY0" fmla="*/ 0 h 6782059"/>
              <a:gd name="connsiteX1" fmla="*/ 12193493 w 12193493"/>
              <a:gd name="connsiteY1" fmla="*/ 0 h 6782059"/>
              <a:gd name="connsiteX2" fmla="*/ 12191166 w 12193493"/>
              <a:gd name="connsiteY2" fmla="*/ 5339501 h 6782059"/>
              <a:gd name="connsiteX3" fmla="*/ 3637200 w 12193493"/>
              <a:gd name="connsiteY3" fmla="*/ 6782015 h 6782059"/>
              <a:gd name="connsiteX4" fmla="*/ 2694 w 12193493"/>
              <a:gd name="connsiteY4" fmla="*/ 6425467 h 6782059"/>
              <a:gd name="connsiteX5" fmla="*/ 1493 w 12193493"/>
              <a:gd name="connsiteY5" fmla="*/ 0 h 6782059"/>
              <a:gd name="connsiteX0" fmla="*/ 1493 w 12193493"/>
              <a:gd name="connsiteY0" fmla="*/ 0 h 6782019"/>
              <a:gd name="connsiteX1" fmla="*/ 12193493 w 12193493"/>
              <a:gd name="connsiteY1" fmla="*/ 0 h 6782019"/>
              <a:gd name="connsiteX2" fmla="*/ 12191166 w 12193493"/>
              <a:gd name="connsiteY2" fmla="*/ 5339501 h 6782019"/>
              <a:gd name="connsiteX3" fmla="*/ 3637200 w 12193493"/>
              <a:gd name="connsiteY3" fmla="*/ 6782015 h 6782019"/>
              <a:gd name="connsiteX4" fmla="*/ 2694 w 12193493"/>
              <a:gd name="connsiteY4" fmla="*/ 6425467 h 6782019"/>
              <a:gd name="connsiteX5" fmla="*/ 1493 w 12193493"/>
              <a:gd name="connsiteY5" fmla="*/ 0 h 6782019"/>
              <a:gd name="connsiteX0" fmla="*/ 1493 w 12193493"/>
              <a:gd name="connsiteY0" fmla="*/ 0 h 6782017"/>
              <a:gd name="connsiteX1" fmla="*/ 12193493 w 12193493"/>
              <a:gd name="connsiteY1" fmla="*/ 0 h 6782017"/>
              <a:gd name="connsiteX2" fmla="*/ 12191166 w 12193493"/>
              <a:gd name="connsiteY2" fmla="*/ 5339501 h 6782017"/>
              <a:gd name="connsiteX3" fmla="*/ 3637200 w 12193493"/>
              <a:gd name="connsiteY3" fmla="*/ 6782015 h 6782017"/>
              <a:gd name="connsiteX4" fmla="*/ 2694 w 12193493"/>
              <a:gd name="connsiteY4" fmla="*/ 6425467 h 6782017"/>
              <a:gd name="connsiteX5" fmla="*/ 1493 w 12193493"/>
              <a:gd name="connsiteY5" fmla="*/ 0 h 6782017"/>
              <a:gd name="connsiteX0" fmla="*/ 1493 w 12193493"/>
              <a:gd name="connsiteY0" fmla="*/ 0 h 6782024"/>
              <a:gd name="connsiteX1" fmla="*/ 12193493 w 12193493"/>
              <a:gd name="connsiteY1" fmla="*/ 0 h 6782024"/>
              <a:gd name="connsiteX2" fmla="*/ 12191166 w 12193493"/>
              <a:gd name="connsiteY2" fmla="*/ 5339501 h 6782024"/>
              <a:gd name="connsiteX3" fmla="*/ 3637200 w 12193493"/>
              <a:gd name="connsiteY3" fmla="*/ 6782015 h 6782024"/>
              <a:gd name="connsiteX4" fmla="*/ 2694 w 12193493"/>
              <a:gd name="connsiteY4" fmla="*/ 6425467 h 6782024"/>
              <a:gd name="connsiteX5" fmla="*/ 1493 w 12193493"/>
              <a:gd name="connsiteY5" fmla="*/ 0 h 6782024"/>
              <a:gd name="connsiteX0" fmla="*/ 1493 w 12193493"/>
              <a:gd name="connsiteY0" fmla="*/ 0 h 6782024"/>
              <a:gd name="connsiteX1" fmla="*/ 12193493 w 12193493"/>
              <a:gd name="connsiteY1" fmla="*/ 0 h 6782024"/>
              <a:gd name="connsiteX2" fmla="*/ 12191166 w 12193493"/>
              <a:gd name="connsiteY2" fmla="*/ 5339501 h 6782024"/>
              <a:gd name="connsiteX3" fmla="*/ 3637200 w 12193493"/>
              <a:gd name="connsiteY3" fmla="*/ 6782015 h 6782024"/>
              <a:gd name="connsiteX4" fmla="*/ 2694 w 12193493"/>
              <a:gd name="connsiteY4" fmla="*/ 6425467 h 6782024"/>
              <a:gd name="connsiteX5" fmla="*/ 1493 w 12193493"/>
              <a:gd name="connsiteY5" fmla="*/ 0 h 6782024"/>
              <a:gd name="connsiteX0" fmla="*/ 1493 w 12193493"/>
              <a:gd name="connsiteY0" fmla="*/ 0 h 6782024"/>
              <a:gd name="connsiteX1" fmla="*/ 12193493 w 12193493"/>
              <a:gd name="connsiteY1" fmla="*/ 0 h 6782024"/>
              <a:gd name="connsiteX2" fmla="*/ 12191166 w 12193493"/>
              <a:gd name="connsiteY2" fmla="*/ 5339501 h 6782024"/>
              <a:gd name="connsiteX3" fmla="*/ 3637200 w 12193493"/>
              <a:gd name="connsiteY3" fmla="*/ 6782015 h 6782024"/>
              <a:gd name="connsiteX4" fmla="*/ 2694 w 12193493"/>
              <a:gd name="connsiteY4" fmla="*/ 6425467 h 6782024"/>
              <a:gd name="connsiteX5" fmla="*/ 1493 w 12193493"/>
              <a:gd name="connsiteY5" fmla="*/ 0 h 6782024"/>
              <a:gd name="connsiteX0" fmla="*/ 1493 w 12193493"/>
              <a:gd name="connsiteY0" fmla="*/ 0 h 6782024"/>
              <a:gd name="connsiteX1" fmla="*/ 12193493 w 12193493"/>
              <a:gd name="connsiteY1" fmla="*/ 0 h 6782024"/>
              <a:gd name="connsiteX2" fmla="*/ 12191166 w 12193493"/>
              <a:gd name="connsiteY2" fmla="*/ 5339501 h 6782024"/>
              <a:gd name="connsiteX3" fmla="*/ 3637200 w 12193493"/>
              <a:gd name="connsiteY3" fmla="*/ 6782015 h 6782024"/>
              <a:gd name="connsiteX4" fmla="*/ 2694 w 12193493"/>
              <a:gd name="connsiteY4" fmla="*/ 6425467 h 6782024"/>
              <a:gd name="connsiteX5" fmla="*/ 1493 w 12193493"/>
              <a:gd name="connsiteY5" fmla="*/ 0 h 6782024"/>
              <a:gd name="connsiteX0" fmla="*/ 1493 w 12193493"/>
              <a:gd name="connsiteY0" fmla="*/ 0 h 6782024"/>
              <a:gd name="connsiteX1" fmla="*/ 12193493 w 12193493"/>
              <a:gd name="connsiteY1" fmla="*/ 0 h 6782024"/>
              <a:gd name="connsiteX2" fmla="*/ 12191166 w 12193493"/>
              <a:gd name="connsiteY2" fmla="*/ 5339501 h 6782024"/>
              <a:gd name="connsiteX3" fmla="*/ 3637200 w 12193493"/>
              <a:gd name="connsiteY3" fmla="*/ 6782015 h 6782024"/>
              <a:gd name="connsiteX4" fmla="*/ 2694 w 12193493"/>
              <a:gd name="connsiteY4" fmla="*/ 6425467 h 6782024"/>
              <a:gd name="connsiteX5" fmla="*/ 1493 w 12193493"/>
              <a:gd name="connsiteY5" fmla="*/ 0 h 6782024"/>
              <a:gd name="connsiteX0" fmla="*/ 1493 w 12193493"/>
              <a:gd name="connsiteY0" fmla="*/ 0 h 6782024"/>
              <a:gd name="connsiteX1" fmla="*/ 12193493 w 12193493"/>
              <a:gd name="connsiteY1" fmla="*/ 0 h 6782024"/>
              <a:gd name="connsiteX2" fmla="*/ 12191166 w 12193493"/>
              <a:gd name="connsiteY2" fmla="*/ 5339501 h 6782024"/>
              <a:gd name="connsiteX3" fmla="*/ 3637200 w 12193493"/>
              <a:gd name="connsiteY3" fmla="*/ 6782015 h 6782024"/>
              <a:gd name="connsiteX4" fmla="*/ 2694 w 12193493"/>
              <a:gd name="connsiteY4" fmla="*/ 6425467 h 6782024"/>
              <a:gd name="connsiteX5" fmla="*/ 1493 w 12193493"/>
              <a:gd name="connsiteY5" fmla="*/ 0 h 6782024"/>
              <a:gd name="connsiteX0" fmla="*/ 1493 w 12193493"/>
              <a:gd name="connsiteY0" fmla="*/ 0 h 6782024"/>
              <a:gd name="connsiteX1" fmla="*/ 12193493 w 12193493"/>
              <a:gd name="connsiteY1" fmla="*/ 0 h 6782024"/>
              <a:gd name="connsiteX2" fmla="*/ 12191166 w 12193493"/>
              <a:gd name="connsiteY2" fmla="*/ 5339501 h 6782024"/>
              <a:gd name="connsiteX3" fmla="*/ 3637200 w 12193493"/>
              <a:gd name="connsiteY3" fmla="*/ 6782015 h 6782024"/>
              <a:gd name="connsiteX4" fmla="*/ 2694 w 12193493"/>
              <a:gd name="connsiteY4" fmla="*/ 6425467 h 6782024"/>
              <a:gd name="connsiteX5" fmla="*/ 1493 w 12193493"/>
              <a:gd name="connsiteY5" fmla="*/ 0 h 6782024"/>
              <a:gd name="connsiteX0" fmla="*/ 1493 w 12193493"/>
              <a:gd name="connsiteY0" fmla="*/ 0 h 6784534"/>
              <a:gd name="connsiteX1" fmla="*/ 12193493 w 12193493"/>
              <a:gd name="connsiteY1" fmla="*/ 0 h 6784534"/>
              <a:gd name="connsiteX2" fmla="*/ 12191166 w 12193493"/>
              <a:gd name="connsiteY2" fmla="*/ 5339501 h 6784534"/>
              <a:gd name="connsiteX3" fmla="*/ 7050101 w 12193493"/>
              <a:gd name="connsiteY3" fmla="*/ 6512846 h 6784534"/>
              <a:gd name="connsiteX4" fmla="*/ 3637200 w 12193493"/>
              <a:gd name="connsiteY4" fmla="*/ 6782015 h 6784534"/>
              <a:gd name="connsiteX5" fmla="*/ 2694 w 12193493"/>
              <a:gd name="connsiteY5" fmla="*/ 6425467 h 6784534"/>
              <a:gd name="connsiteX6" fmla="*/ 1493 w 12193493"/>
              <a:gd name="connsiteY6" fmla="*/ 0 h 6784534"/>
              <a:gd name="connsiteX0" fmla="*/ 1493 w 12193493"/>
              <a:gd name="connsiteY0" fmla="*/ 0 h 6785523"/>
              <a:gd name="connsiteX1" fmla="*/ 12193493 w 12193493"/>
              <a:gd name="connsiteY1" fmla="*/ 0 h 6785523"/>
              <a:gd name="connsiteX2" fmla="*/ 12191166 w 12193493"/>
              <a:gd name="connsiteY2" fmla="*/ 5339501 h 6785523"/>
              <a:gd name="connsiteX3" fmla="*/ 7056541 w 12193493"/>
              <a:gd name="connsiteY3" fmla="*/ 6534740 h 6785523"/>
              <a:gd name="connsiteX4" fmla="*/ 3637200 w 12193493"/>
              <a:gd name="connsiteY4" fmla="*/ 6782015 h 6785523"/>
              <a:gd name="connsiteX5" fmla="*/ 2694 w 12193493"/>
              <a:gd name="connsiteY5" fmla="*/ 6425467 h 6785523"/>
              <a:gd name="connsiteX6" fmla="*/ 1493 w 12193493"/>
              <a:gd name="connsiteY6" fmla="*/ 0 h 6785523"/>
              <a:gd name="connsiteX0" fmla="*/ 1493 w 12193493"/>
              <a:gd name="connsiteY0" fmla="*/ 0 h 6785523"/>
              <a:gd name="connsiteX1" fmla="*/ 12193493 w 12193493"/>
              <a:gd name="connsiteY1" fmla="*/ 0 h 6785523"/>
              <a:gd name="connsiteX2" fmla="*/ 12191166 w 12193493"/>
              <a:gd name="connsiteY2" fmla="*/ 5339501 h 6785523"/>
              <a:gd name="connsiteX3" fmla="*/ 7056541 w 12193493"/>
              <a:gd name="connsiteY3" fmla="*/ 6534740 h 6785523"/>
              <a:gd name="connsiteX4" fmla="*/ 3637200 w 12193493"/>
              <a:gd name="connsiteY4" fmla="*/ 6782015 h 6785523"/>
              <a:gd name="connsiteX5" fmla="*/ 2694 w 12193493"/>
              <a:gd name="connsiteY5" fmla="*/ 6425467 h 6785523"/>
              <a:gd name="connsiteX6" fmla="*/ 1493 w 12193493"/>
              <a:gd name="connsiteY6" fmla="*/ 0 h 6785523"/>
              <a:gd name="connsiteX0" fmla="*/ 1493 w 12193493"/>
              <a:gd name="connsiteY0" fmla="*/ 0 h 6785523"/>
              <a:gd name="connsiteX1" fmla="*/ 12193493 w 12193493"/>
              <a:gd name="connsiteY1" fmla="*/ 0 h 6785523"/>
              <a:gd name="connsiteX2" fmla="*/ 12191166 w 12193493"/>
              <a:gd name="connsiteY2" fmla="*/ 5339501 h 6785523"/>
              <a:gd name="connsiteX3" fmla="*/ 7056541 w 12193493"/>
              <a:gd name="connsiteY3" fmla="*/ 6534740 h 6785523"/>
              <a:gd name="connsiteX4" fmla="*/ 3637200 w 12193493"/>
              <a:gd name="connsiteY4" fmla="*/ 6782015 h 6785523"/>
              <a:gd name="connsiteX5" fmla="*/ 2694 w 12193493"/>
              <a:gd name="connsiteY5" fmla="*/ 6425467 h 6785523"/>
              <a:gd name="connsiteX6" fmla="*/ 1493 w 12193493"/>
              <a:gd name="connsiteY6" fmla="*/ 0 h 6785523"/>
              <a:gd name="connsiteX0" fmla="*/ 1493 w 12193493"/>
              <a:gd name="connsiteY0" fmla="*/ 0 h 6785523"/>
              <a:gd name="connsiteX1" fmla="*/ 12193493 w 12193493"/>
              <a:gd name="connsiteY1" fmla="*/ 0 h 6785523"/>
              <a:gd name="connsiteX2" fmla="*/ 12191166 w 12193493"/>
              <a:gd name="connsiteY2" fmla="*/ 5339501 h 6785523"/>
              <a:gd name="connsiteX3" fmla="*/ 7056541 w 12193493"/>
              <a:gd name="connsiteY3" fmla="*/ 6534740 h 6785523"/>
              <a:gd name="connsiteX4" fmla="*/ 3637200 w 12193493"/>
              <a:gd name="connsiteY4" fmla="*/ 6782015 h 6785523"/>
              <a:gd name="connsiteX5" fmla="*/ 2694 w 12193493"/>
              <a:gd name="connsiteY5" fmla="*/ 6425467 h 6785523"/>
              <a:gd name="connsiteX6" fmla="*/ 1493 w 12193493"/>
              <a:gd name="connsiteY6" fmla="*/ 0 h 6785523"/>
              <a:gd name="connsiteX0" fmla="*/ 1493 w 12193493"/>
              <a:gd name="connsiteY0" fmla="*/ 0 h 6785523"/>
              <a:gd name="connsiteX1" fmla="*/ 12193493 w 12193493"/>
              <a:gd name="connsiteY1" fmla="*/ 0 h 6785523"/>
              <a:gd name="connsiteX2" fmla="*/ 12191166 w 12193493"/>
              <a:gd name="connsiteY2" fmla="*/ 5339501 h 6785523"/>
              <a:gd name="connsiteX3" fmla="*/ 7056541 w 12193493"/>
              <a:gd name="connsiteY3" fmla="*/ 6534740 h 6785523"/>
              <a:gd name="connsiteX4" fmla="*/ 3637200 w 12193493"/>
              <a:gd name="connsiteY4" fmla="*/ 6782015 h 6785523"/>
              <a:gd name="connsiteX5" fmla="*/ 2694 w 12193493"/>
              <a:gd name="connsiteY5" fmla="*/ 6425467 h 6785523"/>
              <a:gd name="connsiteX6" fmla="*/ 1493 w 12193493"/>
              <a:gd name="connsiteY6" fmla="*/ 0 h 6785523"/>
              <a:gd name="connsiteX0" fmla="*/ 1493 w 12193493"/>
              <a:gd name="connsiteY0" fmla="*/ 0 h 6785523"/>
              <a:gd name="connsiteX1" fmla="*/ 12193493 w 12193493"/>
              <a:gd name="connsiteY1" fmla="*/ 0 h 6785523"/>
              <a:gd name="connsiteX2" fmla="*/ 12191166 w 12193493"/>
              <a:gd name="connsiteY2" fmla="*/ 5339501 h 6785523"/>
              <a:gd name="connsiteX3" fmla="*/ 7056541 w 12193493"/>
              <a:gd name="connsiteY3" fmla="*/ 6534740 h 6785523"/>
              <a:gd name="connsiteX4" fmla="*/ 3637200 w 12193493"/>
              <a:gd name="connsiteY4" fmla="*/ 6782015 h 6785523"/>
              <a:gd name="connsiteX5" fmla="*/ 2694 w 12193493"/>
              <a:gd name="connsiteY5" fmla="*/ 6425467 h 6785523"/>
              <a:gd name="connsiteX6" fmla="*/ 1493 w 12193493"/>
              <a:gd name="connsiteY6" fmla="*/ 0 h 6785523"/>
              <a:gd name="connsiteX0" fmla="*/ 1493 w 12193493"/>
              <a:gd name="connsiteY0" fmla="*/ 0 h 6782670"/>
              <a:gd name="connsiteX1" fmla="*/ 12193493 w 12193493"/>
              <a:gd name="connsiteY1" fmla="*/ 0 h 6782670"/>
              <a:gd name="connsiteX2" fmla="*/ 12191166 w 12193493"/>
              <a:gd name="connsiteY2" fmla="*/ 5339501 h 6782670"/>
              <a:gd name="connsiteX3" fmla="*/ 7056541 w 12193493"/>
              <a:gd name="connsiteY3" fmla="*/ 6534740 h 6782670"/>
              <a:gd name="connsiteX4" fmla="*/ 3637200 w 12193493"/>
              <a:gd name="connsiteY4" fmla="*/ 6782015 h 6782670"/>
              <a:gd name="connsiteX5" fmla="*/ 2694 w 12193493"/>
              <a:gd name="connsiteY5" fmla="*/ 6425467 h 6782670"/>
              <a:gd name="connsiteX6" fmla="*/ 1493 w 12193493"/>
              <a:gd name="connsiteY6" fmla="*/ 0 h 6782670"/>
              <a:gd name="connsiteX0" fmla="*/ 1493 w 12193493"/>
              <a:gd name="connsiteY0" fmla="*/ 0 h 6782877"/>
              <a:gd name="connsiteX1" fmla="*/ 12193493 w 12193493"/>
              <a:gd name="connsiteY1" fmla="*/ 0 h 6782877"/>
              <a:gd name="connsiteX2" fmla="*/ 12191166 w 12193493"/>
              <a:gd name="connsiteY2" fmla="*/ 5339501 h 6782877"/>
              <a:gd name="connsiteX3" fmla="*/ 7056541 w 12193493"/>
              <a:gd name="connsiteY3" fmla="*/ 6534740 h 6782877"/>
              <a:gd name="connsiteX4" fmla="*/ 3637200 w 12193493"/>
              <a:gd name="connsiteY4" fmla="*/ 6782015 h 6782877"/>
              <a:gd name="connsiteX5" fmla="*/ 2694 w 12193493"/>
              <a:gd name="connsiteY5" fmla="*/ 6425467 h 6782877"/>
              <a:gd name="connsiteX6" fmla="*/ 1493 w 12193493"/>
              <a:gd name="connsiteY6" fmla="*/ 0 h 6782877"/>
              <a:gd name="connsiteX0" fmla="*/ 1493 w 12193493"/>
              <a:gd name="connsiteY0" fmla="*/ 0 h 6782024"/>
              <a:gd name="connsiteX1" fmla="*/ 12193493 w 12193493"/>
              <a:gd name="connsiteY1" fmla="*/ 0 h 6782024"/>
              <a:gd name="connsiteX2" fmla="*/ 12191166 w 12193493"/>
              <a:gd name="connsiteY2" fmla="*/ 5339501 h 6782024"/>
              <a:gd name="connsiteX3" fmla="*/ 7056541 w 12193493"/>
              <a:gd name="connsiteY3" fmla="*/ 6534740 h 6782024"/>
              <a:gd name="connsiteX4" fmla="*/ 3637200 w 12193493"/>
              <a:gd name="connsiteY4" fmla="*/ 6782015 h 6782024"/>
              <a:gd name="connsiteX5" fmla="*/ 2694 w 12193493"/>
              <a:gd name="connsiteY5" fmla="*/ 6425467 h 6782024"/>
              <a:gd name="connsiteX6" fmla="*/ 1493 w 12193493"/>
              <a:gd name="connsiteY6" fmla="*/ 0 h 6782024"/>
              <a:gd name="connsiteX0" fmla="*/ 1493 w 12193493"/>
              <a:gd name="connsiteY0" fmla="*/ 0 h 6782024"/>
              <a:gd name="connsiteX1" fmla="*/ 12193493 w 12193493"/>
              <a:gd name="connsiteY1" fmla="*/ 0 h 6782024"/>
              <a:gd name="connsiteX2" fmla="*/ 12191166 w 12193493"/>
              <a:gd name="connsiteY2" fmla="*/ 5339501 h 6782024"/>
              <a:gd name="connsiteX3" fmla="*/ 7056541 w 12193493"/>
              <a:gd name="connsiteY3" fmla="*/ 6534740 h 6782024"/>
              <a:gd name="connsiteX4" fmla="*/ 3637200 w 12193493"/>
              <a:gd name="connsiteY4" fmla="*/ 6782015 h 6782024"/>
              <a:gd name="connsiteX5" fmla="*/ 2694 w 12193493"/>
              <a:gd name="connsiteY5" fmla="*/ 6425467 h 6782024"/>
              <a:gd name="connsiteX6" fmla="*/ 1493 w 12193493"/>
              <a:gd name="connsiteY6" fmla="*/ 0 h 6782024"/>
              <a:gd name="connsiteX0" fmla="*/ 1493 w 12193493"/>
              <a:gd name="connsiteY0" fmla="*/ 0 h 6782015"/>
              <a:gd name="connsiteX1" fmla="*/ 12193493 w 12193493"/>
              <a:gd name="connsiteY1" fmla="*/ 0 h 6782015"/>
              <a:gd name="connsiteX2" fmla="*/ 12191166 w 12193493"/>
              <a:gd name="connsiteY2" fmla="*/ 5339501 h 6782015"/>
              <a:gd name="connsiteX3" fmla="*/ 7056541 w 12193493"/>
              <a:gd name="connsiteY3" fmla="*/ 6534740 h 6782015"/>
              <a:gd name="connsiteX4" fmla="*/ 3637200 w 12193493"/>
              <a:gd name="connsiteY4" fmla="*/ 6782015 h 6782015"/>
              <a:gd name="connsiteX5" fmla="*/ 2694 w 12193493"/>
              <a:gd name="connsiteY5" fmla="*/ 6425467 h 6782015"/>
              <a:gd name="connsiteX6" fmla="*/ 1493 w 12193493"/>
              <a:gd name="connsiteY6" fmla="*/ 0 h 6782015"/>
              <a:gd name="connsiteX0" fmla="*/ 1493 w 12193493"/>
              <a:gd name="connsiteY0" fmla="*/ 0 h 6782085"/>
              <a:gd name="connsiteX1" fmla="*/ 12193493 w 12193493"/>
              <a:gd name="connsiteY1" fmla="*/ 0 h 6782085"/>
              <a:gd name="connsiteX2" fmla="*/ 12191166 w 12193493"/>
              <a:gd name="connsiteY2" fmla="*/ 5339501 h 6782085"/>
              <a:gd name="connsiteX3" fmla="*/ 7056541 w 12193493"/>
              <a:gd name="connsiteY3" fmla="*/ 6534740 h 6782085"/>
              <a:gd name="connsiteX4" fmla="*/ 3637200 w 12193493"/>
              <a:gd name="connsiteY4" fmla="*/ 6782015 h 6782085"/>
              <a:gd name="connsiteX5" fmla="*/ 2694 w 12193493"/>
              <a:gd name="connsiteY5" fmla="*/ 6425467 h 6782085"/>
              <a:gd name="connsiteX6" fmla="*/ 1493 w 12193493"/>
              <a:gd name="connsiteY6" fmla="*/ 0 h 6782085"/>
              <a:gd name="connsiteX0" fmla="*/ 1280 w 12193280"/>
              <a:gd name="connsiteY0" fmla="*/ 0 h 6782045"/>
              <a:gd name="connsiteX1" fmla="*/ 12193280 w 12193280"/>
              <a:gd name="connsiteY1" fmla="*/ 0 h 6782045"/>
              <a:gd name="connsiteX2" fmla="*/ 12190953 w 12193280"/>
              <a:gd name="connsiteY2" fmla="*/ 5339501 h 6782045"/>
              <a:gd name="connsiteX3" fmla="*/ 7056328 w 12193280"/>
              <a:gd name="connsiteY3" fmla="*/ 6534740 h 6782045"/>
              <a:gd name="connsiteX4" fmla="*/ 3636987 w 12193280"/>
              <a:gd name="connsiteY4" fmla="*/ 6782015 h 6782045"/>
              <a:gd name="connsiteX5" fmla="*/ 5056 w 12193280"/>
              <a:gd name="connsiteY5" fmla="*/ 6368799 h 6782045"/>
              <a:gd name="connsiteX6" fmla="*/ 1280 w 12193280"/>
              <a:gd name="connsiteY6" fmla="*/ 0 h 6782045"/>
              <a:gd name="connsiteX0" fmla="*/ 1492 w 12193492"/>
              <a:gd name="connsiteY0" fmla="*/ 0 h 6782081"/>
              <a:gd name="connsiteX1" fmla="*/ 12193492 w 12193492"/>
              <a:gd name="connsiteY1" fmla="*/ 0 h 6782081"/>
              <a:gd name="connsiteX2" fmla="*/ 12191165 w 12193492"/>
              <a:gd name="connsiteY2" fmla="*/ 5339501 h 6782081"/>
              <a:gd name="connsiteX3" fmla="*/ 7056540 w 12193492"/>
              <a:gd name="connsiteY3" fmla="*/ 6534740 h 6782081"/>
              <a:gd name="connsiteX4" fmla="*/ 3637199 w 12193492"/>
              <a:gd name="connsiteY4" fmla="*/ 6782015 h 6782081"/>
              <a:gd name="connsiteX5" fmla="*/ 2693 w 12193492"/>
              <a:gd name="connsiteY5" fmla="*/ 6422891 h 6782081"/>
              <a:gd name="connsiteX6" fmla="*/ 1492 w 12193492"/>
              <a:gd name="connsiteY6" fmla="*/ 0 h 6782081"/>
              <a:gd name="connsiteX0" fmla="*/ 1492 w 12193492"/>
              <a:gd name="connsiteY0" fmla="*/ 0 h 6789160"/>
              <a:gd name="connsiteX1" fmla="*/ 12193492 w 12193492"/>
              <a:gd name="connsiteY1" fmla="*/ 0 h 6789160"/>
              <a:gd name="connsiteX2" fmla="*/ 12191165 w 12193492"/>
              <a:gd name="connsiteY2" fmla="*/ 5339501 h 6789160"/>
              <a:gd name="connsiteX3" fmla="*/ 7056540 w 12193492"/>
              <a:gd name="connsiteY3" fmla="*/ 6534740 h 6789160"/>
              <a:gd name="connsiteX4" fmla="*/ 3620660 w 12193492"/>
              <a:gd name="connsiteY4" fmla="*/ 6789103 h 6789160"/>
              <a:gd name="connsiteX5" fmla="*/ 2693 w 12193492"/>
              <a:gd name="connsiteY5" fmla="*/ 6422891 h 6789160"/>
              <a:gd name="connsiteX6" fmla="*/ 1492 w 12193492"/>
              <a:gd name="connsiteY6" fmla="*/ 0 h 6789160"/>
              <a:gd name="connsiteX0" fmla="*/ 1492 w 12193492"/>
              <a:gd name="connsiteY0" fmla="*/ 0 h 6789160"/>
              <a:gd name="connsiteX1" fmla="*/ 12193492 w 12193492"/>
              <a:gd name="connsiteY1" fmla="*/ 0 h 6789160"/>
              <a:gd name="connsiteX2" fmla="*/ 12191165 w 12193492"/>
              <a:gd name="connsiteY2" fmla="*/ 5339501 h 6789160"/>
              <a:gd name="connsiteX3" fmla="*/ 7065991 w 12193492"/>
              <a:gd name="connsiteY3" fmla="*/ 6539465 h 6789160"/>
              <a:gd name="connsiteX4" fmla="*/ 3620660 w 12193492"/>
              <a:gd name="connsiteY4" fmla="*/ 6789103 h 6789160"/>
              <a:gd name="connsiteX5" fmla="*/ 2693 w 12193492"/>
              <a:gd name="connsiteY5" fmla="*/ 6422891 h 6789160"/>
              <a:gd name="connsiteX6" fmla="*/ 1492 w 12193492"/>
              <a:gd name="connsiteY6" fmla="*/ 0 h 6789160"/>
              <a:gd name="connsiteX0" fmla="*/ 1768 w 12193768"/>
              <a:gd name="connsiteY0" fmla="*/ 0 h 6789163"/>
              <a:gd name="connsiteX1" fmla="*/ 12193768 w 12193768"/>
              <a:gd name="connsiteY1" fmla="*/ 0 h 6789163"/>
              <a:gd name="connsiteX2" fmla="*/ 12191441 w 12193768"/>
              <a:gd name="connsiteY2" fmla="*/ 5339501 h 6789163"/>
              <a:gd name="connsiteX3" fmla="*/ 7066267 w 12193768"/>
              <a:gd name="connsiteY3" fmla="*/ 6539465 h 6789163"/>
              <a:gd name="connsiteX4" fmla="*/ 3620936 w 12193768"/>
              <a:gd name="connsiteY4" fmla="*/ 6789103 h 6789163"/>
              <a:gd name="connsiteX5" fmla="*/ 588 w 12193768"/>
              <a:gd name="connsiteY5" fmla="*/ 6425273 h 6789163"/>
              <a:gd name="connsiteX6" fmla="*/ 1768 w 12193768"/>
              <a:gd name="connsiteY6" fmla="*/ 0 h 6789163"/>
              <a:gd name="connsiteX0" fmla="*/ 1768 w 12193768"/>
              <a:gd name="connsiteY0" fmla="*/ 0 h 6789163"/>
              <a:gd name="connsiteX1" fmla="*/ 12193768 w 12193768"/>
              <a:gd name="connsiteY1" fmla="*/ 0 h 6789163"/>
              <a:gd name="connsiteX2" fmla="*/ 12192631 w 12193768"/>
              <a:gd name="connsiteY2" fmla="*/ 5345455 h 6789163"/>
              <a:gd name="connsiteX3" fmla="*/ 7066267 w 12193768"/>
              <a:gd name="connsiteY3" fmla="*/ 6539465 h 6789163"/>
              <a:gd name="connsiteX4" fmla="*/ 3620936 w 12193768"/>
              <a:gd name="connsiteY4" fmla="*/ 6789103 h 6789163"/>
              <a:gd name="connsiteX5" fmla="*/ 588 w 12193768"/>
              <a:gd name="connsiteY5" fmla="*/ 6425273 h 6789163"/>
              <a:gd name="connsiteX6" fmla="*/ 1768 w 12193768"/>
              <a:gd name="connsiteY6" fmla="*/ 0 h 6789163"/>
              <a:gd name="connsiteX0" fmla="*/ 1768 w 12193768"/>
              <a:gd name="connsiteY0" fmla="*/ 0 h 6789163"/>
              <a:gd name="connsiteX1" fmla="*/ 12193768 w 12193768"/>
              <a:gd name="connsiteY1" fmla="*/ 0 h 6789163"/>
              <a:gd name="connsiteX2" fmla="*/ 12190250 w 12193768"/>
              <a:gd name="connsiteY2" fmla="*/ 5344265 h 6789163"/>
              <a:gd name="connsiteX3" fmla="*/ 7066267 w 12193768"/>
              <a:gd name="connsiteY3" fmla="*/ 6539465 h 6789163"/>
              <a:gd name="connsiteX4" fmla="*/ 3620936 w 12193768"/>
              <a:gd name="connsiteY4" fmla="*/ 6789103 h 6789163"/>
              <a:gd name="connsiteX5" fmla="*/ 588 w 12193768"/>
              <a:gd name="connsiteY5" fmla="*/ 6425273 h 6789163"/>
              <a:gd name="connsiteX6" fmla="*/ 1768 w 12193768"/>
              <a:gd name="connsiteY6" fmla="*/ 0 h 6789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3768" h="6789163">
                <a:moveTo>
                  <a:pt x="1768" y="0"/>
                </a:moveTo>
                <a:lnTo>
                  <a:pt x="12193768" y="0"/>
                </a:lnTo>
                <a:cubicBezTo>
                  <a:pt x="12192992" y="1779834"/>
                  <a:pt x="12191026" y="3564431"/>
                  <a:pt x="12190250" y="5344265"/>
                </a:cubicBezTo>
                <a:cubicBezTo>
                  <a:pt x="10589907" y="5927462"/>
                  <a:pt x="8509959" y="6360865"/>
                  <a:pt x="7066267" y="6539465"/>
                </a:cubicBezTo>
                <a:cubicBezTo>
                  <a:pt x="6450688" y="6627914"/>
                  <a:pt x="4831565" y="6786924"/>
                  <a:pt x="3620936" y="6789103"/>
                </a:cubicBezTo>
                <a:cubicBezTo>
                  <a:pt x="2349378" y="6791081"/>
                  <a:pt x="1063526" y="6746172"/>
                  <a:pt x="588" y="6425273"/>
                </a:cubicBezTo>
                <a:cubicBezTo>
                  <a:pt x="6198" y="4306633"/>
                  <a:pt x="-3842" y="2118640"/>
                  <a:pt x="1768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 sz="1600"/>
            </a:lvl1pPr>
          </a:lstStyle>
          <a:p>
            <a:r>
              <a:rPr lang="de-DE" sz="1600" dirty="0"/>
              <a:t>Bild einfügen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4653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7AEFA952-A710-D4ED-409A-9E63A90B8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082" y="5342727"/>
            <a:ext cx="12197676" cy="1517748"/>
          </a:xfrm>
          <a:custGeom>
            <a:avLst/>
            <a:gdLst>
              <a:gd name="connsiteX0" fmla="*/ 0 w 12189198"/>
              <a:gd name="connsiteY0" fmla="*/ 0 h 1508234"/>
              <a:gd name="connsiteX1" fmla="*/ 12189198 w 12189198"/>
              <a:gd name="connsiteY1" fmla="*/ 0 h 1508234"/>
              <a:gd name="connsiteX2" fmla="*/ 12189198 w 12189198"/>
              <a:gd name="connsiteY2" fmla="*/ 1508234 h 1508234"/>
              <a:gd name="connsiteX3" fmla="*/ 0 w 12189198"/>
              <a:gd name="connsiteY3" fmla="*/ 1508234 h 1508234"/>
              <a:gd name="connsiteX4" fmla="*/ 0 w 12189198"/>
              <a:gd name="connsiteY4" fmla="*/ 0 h 1508234"/>
              <a:gd name="connsiteX0" fmla="*/ 5255 w 12189198"/>
              <a:gd name="connsiteY0" fmla="*/ 1124606 h 1508234"/>
              <a:gd name="connsiteX1" fmla="*/ 12189198 w 12189198"/>
              <a:gd name="connsiteY1" fmla="*/ 0 h 1508234"/>
              <a:gd name="connsiteX2" fmla="*/ 12189198 w 12189198"/>
              <a:gd name="connsiteY2" fmla="*/ 1508234 h 1508234"/>
              <a:gd name="connsiteX3" fmla="*/ 0 w 12189198"/>
              <a:gd name="connsiteY3" fmla="*/ 1508234 h 1508234"/>
              <a:gd name="connsiteX4" fmla="*/ 5255 w 12189198"/>
              <a:gd name="connsiteY4" fmla="*/ 1124606 h 1508234"/>
              <a:gd name="connsiteX0" fmla="*/ 5255 w 12189198"/>
              <a:gd name="connsiteY0" fmla="*/ 777764 h 1161392"/>
              <a:gd name="connsiteX1" fmla="*/ 12183943 w 12189198"/>
              <a:gd name="connsiteY1" fmla="*/ 0 h 1161392"/>
              <a:gd name="connsiteX2" fmla="*/ 12189198 w 12189198"/>
              <a:gd name="connsiteY2" fmla="*/ 1161392 h 1161392"/>
              <a:gd name="connsiteX3" fmla="*/ 0 w 12189198"/>
              <a:gd name="connsiteY3" fmla="*/ 1161392 h 1161392"/>
              <a:gd name="connsiteX4" fmla="*/ 5255 w 12189198"/>
              <a:gd name="connsiteY4" fmla="*/ 777764 h 1161392"/>
              <a:gd name="connsiteX0" fmla="*/ 5255 w 12191707"/>
              <a:gd name="connsiteY0" fmla="*/ 1134120 h 1517748"/>
              <a:gd name="connsiteX1" fmla="*/ 12191367 w 12191707"/>
              <a:gd name="connsiteY1" fmla="*/ 0 h 1517748"/>
              <a:gd name="connsiteX2" fmla="*/ 12189198 w 12191707"/>
              <a:gd name="connsiteY2" fmla="*/ 1517748 h 1517748"/>
              <a:gd name="connsiteX3" fmla="*/ 0 w 12191707"/>
              <a:gd name="connsiteY3" fmla="*/ 1517748 h 1517748"/>
              <a:gd name="connsiteX4" fmla="*/ 5255 w 12191707"/>
              <a:gd name="connsiteY4" fmla="*/ 1134120 h 1517748"/>
              <a:gd name="connsiteX0" fmla="*/ 5255 w 12191367"/>
              <a:gd name="connsiteY0" fmla="*/ 1134120 h 1517748"/>
              <a:gd name="connsiteX1" fmla="*/ 12191367 w 12191367"/>
              <a:gd name="connsiteY1" fmla="*/ 0 h 1517748"/>
              <a:gd name="connsiteX2" fmla="*/ 12189198 w 12191367"/>
              <a:gd name="connsiteY2" fmla="*/ 1517748 h 1517748"/>
              <a:gd name="connsiteX3" fmla="*/ 0 w 12191367"/>
              <a:gd name="connsiteY3" fmla="*/ 1517748 h 1517748"/>
              <a:gd name="connsiteX4" fmla="*/ 5255 w 12191367"/>
              <a:gd name="connsiteY4" fmla="*/ 1134120 h 1517748"/>
              <a:gd name="connsiteX0" fmla="*/ 5255 w 12191367"/>
              <a:gd name="connsiteY0" fmla="*/ 1134120 h 1517748"/>
              <a:gd name="connsiteX1" fmla="*/ 12191367 w 12191367"/>
              <a:gd name="connsiteY1" fmla="*/ 0 h 1517748"/>
              <a:gd name="connsiteX2" fmla="*/ 12189198 w 12191367"/>
              <a:gd name="connsiteY2" fmla="*/ 1517748 h 1517748"/>
              <a:gd name="connsiteX3" fmla="*/ 0 w 12191367"/>
              <a:gd name="connsiteY3" fmla="*/ 1517748 h 1517748"/>
              <a:gd name="connsiteX4" fmla="*/ 5255 w 12191367"/>
              <a:gd name="connsiteY4" fmla="*/ 1134120 h 1517748"/>
              <a:gd name="connsiteX0" fmla="*/ 5255 w 12191367"/>
              <a:gd name="connsiteY0" fmla="*/ 1134120 h 1517748"/>
              <a:gd name="connsiteX1" fmla="*/ 11934219 w 12191367"/>
              <a:gd name="connsiteY1" fmla="*/ 23651 h 1517748"/>
              <a:gd name="connsiteX2" fmla="*/ 12191367 w 12191367"/>
              <a:gd name="connsiteY2" fmla="*/ 0 h 1517748"/>
              <a:gd name="connsiteX3" fmla="*/ 12189198 w 12191367"/>
              <a:gd name="connsiteY3" fmla="*/ 1517748 h 1517748"/>
              <a:gd name="connsiteX4" fmla="*/ 0 w 12191367"/>
              <a:gd name="connsiteY4" fmla="*/ 1517748 h 1517748"/>
              <a:gd name="connsiteX5" fmla="*/ 5255 w 12191367"/>
              <a:gd name="connsiteY5" fmla="*/ 1134120 h 1517748"/>
              <a:gd name="connsiteX0" fmla="*/ 5255 w 12191367"/>
              <a:gd name="connsiteY0" fmla="*/ 1134120 h 1517748"/>
              <a:gd name="connsiteX1" fmla="*/ 11934219 w 12191367"/>
              <a:gd name="connsiteY1" fmla="*/ 23651 h 1517748"/>
              <a:gd name="connsiteX2" fmla="*/ 12191367 w 12191367"/>
              <a:gd name="connsiteY2" fmla="*/ 0 h 1517748"/>
              <a:gd name="connsiteX3" fmla="*/ 12189198 w 12191367"/>
              <a:gd name="connsiteY3" fmla="*/ 1517748 h 1517748"/>
              <a:gd name="connsiteX4" fmla="*/ 0 w 12191367"/>
              <a:gd name="connsiteY4" fmla="*/ 1517748 h 1517748"/>
              <a:gd name="connsiteX5" fmla="*/ 5255 w 12191367"/>
              <a:gd name="connsiteY5" fmla="*/ 1134120 h 1517748"/>
              <a:gd name="connsiteX0" fmla="*/ 5255 w 12191367"/>
              <a:gd name="connsiteY0" fmla="*/ 1134120 h 1517748"/>
              <a:gd name="connsiteX1" fmla="*/ 7165480 w 12191367"/>
              <a:gd name="connsiteY1" fmla="*/ 481470 h 1517748"/>
              <a:gd name="connsiteX2" fmla="*/ 12191367 w 12191367"/>
              <a:gd name="connsiteY2" fmla="*/ 0 h 1517748"/>
              <a:gd name="connsiteX3" fmla="*/ 12189198 w 12191367"/>
              <a:gd name="connsiteY3" fmla="*/ 1517748 h 1517748"/>
              <a:gd name="connsiteX4" fmla="*/ 0 w 12191367"/>
              <a:gd name="connsiteY4" fmla="*/ 1517748 h 1517748"/>
              <a:gd name="connsiteX5" fmla="*/ 5255 w 12191367"/>
              <a:gd name="connsiteY5" fmla="*/ 1134120 h 1517748"/>
              <a:gd name="connsiteX0" fmla="*/ 5255 w 12191367"/>
              <a:gd name="connsiteY0" fmla="*/ 1134120 h 1517748"/>
              <a:gd name="connsiteX1" fmla="*/ 7165480 w 12191367"/>
              <a:gd name="connsiteY1" fmla="*/ 481470 h 1517748"/>
              <a:gd name="connsiteX2" fmla="*/ 12191367 w 12191367"/>
              <a:gd name="connsiteY2" fmla="*/ 0 h 1517748"/>
              <a:gd name="connsiteX3" fmla="*/ 12189198 w 12191367"/>
              <a:gd name="connsiteY3" fmla="*/ 1517748 h 1517748"/>
              <a:gd name="connsiteX4" fmla="*/ 0 w 12191367"/>
              <a:gd name="connsiteY4" fmla="*/ 1517748 h 1517748"/>
              <a:gd name="connsiteX5" fmla="*/ 5255 w 12191367"/>
              <a:gd name="connsiteY5" fmla="*/ 1134120 h 1517748"/>
              <a:gd name="connsiteX0" fmla="*/ 5255 w 12191367"/>
              <a:gd name="connsiteY0" fmla="*/ 1134120 h 1517748"/>
              <a:gd name="connsiteX1" fmla="*/ 5266151 w 12191367"/>
              <a:gd name="connsiteY1" fmla="*/ 766060 h 1517748"/>
              <a:gd name="connsiteX2" fmla="*/ 12191367 w 12191367"/>
              <a:gd name="connsiteY2" fmla="*/ 0 h 1517748"/>
              <a:gd name="connsiteX3" fmla="*/ 12189198 w 12191367"/>
              <a:gd name="connsiteY3" fmla="*/ 1517748 h 1517748"/>
              <a:gd name="connsiteX4" fmla="*/ 0 w 12191367"/>
              <a:gd name="connsiteY4" fmla="*/ 1517748 h 1517748"/>
              <a:gd name="connsiteX5" fmla="*/ 5255 w 12191367"/>
              <a:gd name="connsiteY5" fmla="*/ 1134120 h 1517748"/>
              <a:gd name="connsiteX0" fmla="*/ 5255 w 12191367"/>
              <a:gd name="connsiteY0" fmla="*/ 1134120 h 1517748"/>
              <a:gd name="connsiteX1" fmla="*/ 5266151 w 12191367"/>
              <a:gd name="connsiteY1" fmla="*/ 766060 h 1517748"/>
              <a:gd name="connsiteX2" fmla="*/ 12191367 w 12191367"/>
              <a:gd name="connsiteY2" fmla="*/ 0 h 1517748"/>
              <a:gd name="connsiteX3" fmla="*/ 12189198 w 12191367"/>
              <a:gd name="connsiteY3" fmla="*/ 1517748 h 1517748"/>
              <a:gd name="connsiteX4" fmla="*/ 0 w 12191367"/>
              <a:gd name="connsiteY4" fmla="*/ 1517748 h 1517748"/>
              <a:gd name="connsiteX5" fmla="*/ 5255 w 12191367"/>
              <a:gd name="connsiteY5" fmla="*/ 1134120 h 1517748"/>
              <a:gd name="connsiteX0" fmla="*/ 5255 w 12191367"/>
              <a:gd name="connsiteY0" fmla="*/ 1134120 h 1517748"/>
              <a:gd name="connsiteX1" fmla="*/ 5266151 w 12191367"/>
              <a:gd name="connsiteY1" fmla="*/ 766060 h 1517748"/>
              <a:gd name="connsiteX2" fmla="*/ 12191367 w 12191367"/>
              <a:gd name="connsiteY2" fmla="*/ 0 h 1517748"/>
              <a:gd name="connsiteX3" fmla="*/ 12189198 w 12191367"/>
              <a:gd name="connsiteY3" fmla="*/ 1517748 h 1517748"/>
              <a:gd name="connsiteX4" fmla="*/ 0 w 12191367"/>
              <a:gd name="connsiteY4" fmla="*/ 1517748 h 1517748"/>
              <a:gd name="connsiteX5" fmla="*/ 5255 w 12191367"/>
              <a:gd name="connsiteY5" fmla="*/ 1134120 h 1517748"/>
              <a:gd name="connsiteX0" fmla="*/ 5255 w 12191367"/>
              <a:gd name="connsiteY0" fmla="*/ 1134120 h 1517748"/>
              <a:gd name="connsiteX1" fmla="*/ 1909227 w 12191367"/>
              <a:gd name="connsiteY1" fmla="*/ 1051888 h 1517748"/>
              <a:gd name="connsiteX2" fmla="*/ 12191367 w 12191367"/>
              <a:gd name="connsiteY2" fmla="*/ 0 h 1517748"/>
              <a:gd name="connsiteX3" fmla="*/ 12189198 w 12191367"/>
              <a:gd name="connsiteY3" fmla="*/ 1517748 h 1517748"/>
              <a:gd name="connsiteX4" fmla="*/ 0 w 12191367"/>
              <a:gd name="connsiteY4" fmla="*/ 1517748 h 1517748"/>
              <a:gd name="connsiteX5" fmla="*/ 5255 w 12191367"/>
              <a:gd name="connsiteY5" fmla="*/ 1134120 h 1517748"/>
              <a:gd name="connsiteX0" fmla="*/ 5255 w 12191367"/>
              <a:gd name="connsiteY0" fmla="*/ 1134120 h 1517748"/>
              <a:gd name="connsiteX1" fmla="*/ 1909227 w 12191367"/>
              <a:gd name="connsiteY1" fmla="*/ 1051888 h 1517748"/>
              <a:gd name="connsiteX2" fmla="*/ 12191367 w 12191367"/>
              <a:gd name="connsiteY2" fmla="*/ 0 h 1517748"/>
              <a:gd name="connsiteX3" fmla="*/ 12189198 w 12191367"/>
              <a:gd name="connsiteY3" fmla="*/ 1517748 h 1517748"/>
              <a:gd name="connsiteX4" fmla="*/ 0 w 12191367"/>
              <a:gd name="connsiteY4" fmla="*/ 1517748 h 1517748"/>
              <a:gd name="connsiteX5" fmla="*/ 5255 w 12191367"/>
              <a:gd name="connsiteY5" fmla="*/ 1134120 h 1517748"/>
              <a:gd name="connsiteX0" fmla="*/ 5255 w 12191367"/>
              <a:gd name="connsiteY0" fmla="*/ 1134120 h 1517748"/>
              <a:gd name="connsiteX1" fmla="*/ 8661 w 12191367"/>
              <a:gd name="connsiteY1" fmla="*/ 1071686 h 1517748"/>
              <a:gd name="connsiteX2" fmla="*/ 12191367 w 12191367"/>
              <a:gd name="connsiteY2" fmla="*/ 0 h 1517748"/>
              <a:gd name="connsiteX3" fmla="*/ 12189198 w 12191367"/>
              <a:gd name="connsiteY3" fmla="*/ 1517748 h 1517748"/>
              <a:gd name="connsiteX4" fmla="*/ 0 w 12191367"/>
              <a:gd name="connsiteY4" fmla="*/ 1517748 h 1517748"/>
              <a:gd name="connsiteX5" fmla="*/ 5255 w 12191367"/>
              <a:gd name="connsiteY5" fmla="*/ 1134120 h 1517748"/>
              <a:gd name="connsiteX0" fmla="*/ 5255 w 12191367"/>
              <a:gd name="connsiteY0" fmla="*/ 1134120 h 1517748"/>
              <a:gd name="connsiteX1" fmla="*/ 8661 w 12191367"/>
              <a:gd name="connsiteY1" fmla="*/ 1071686 h 1517748"/>
              <a:gd name="connsiteX2" fmla="*/ 12191367 w 12191367"/>
              <a:gd name="connsiteY2" fmla="*/ 0 h 1517748"/>
              <a:gd name="connsiteX3" fmla="*/ 12189198 w 12191367"/>
              <a:gd name="connsiteY3" fmla="*/ 1517748 h 1517748"/>
              <a:gd name="connsiteX4" fmla="*/ 0 w 12191367"/>
              <a:gd name="connsiteY4" fmla="*/ 1517748 h 1517748"/>
              <a:gd name="connsiteX5" fmla="*/ 5255 w 12191367"/>
              <a:gd name="connsiteY5" fmla="*/ 1134120 h 1517748"/>
              <a:gd name="connsiteX0" fmla="*/ 5255 w 12191367"/>
              <a:gd name="connsiteY0" fmla="*/ 1134120 h 1517748"/>
              <a:gd name="connsiteX1" fmla="*/ 8661 w 12191367"/>
              <a:gd name="connsiteY1" fmla="*/ 1071686 h 1517748"/>
              <a:gd name="connsiteX2" fmla="*/ 12191367 w 12191367"/>
              <a:gd name="connsiteY2" fmla="*/ 0 h 1517748"/>
              <a:gd name="connsiteX3" fmla="*/ 12189198 w 12191367"/>
              <a:gd name="connsiteY3" fmla="*/ 1517748 h 1517748"/>
              <a:gd name="connsiteX4" fmla="*/ 0 w 12191367"/>
              <a:gd name="connsiteY4" fmla="*/ 1517748 h 1517748"/>
              <a:gd name="connsiteX5" fmla="*/ 5255 w 12191367"/>
              <a:gd name="connsiteY5" fmla="*/ 1134120 h 1517748"/>
              <a:gd name="connsiteX0" fmla="*/ 1518918 w 13710285"/>
              <a:gd name="connsiteY0" fmla="*/ 1517748 h 1517748"/>
              <a:gd name="connsiteX1" fmla="*/ 1527579 w 13710285"/>
              <a:gd name="connsiteY1" fmla="*/ 1071686 h 1517748"/>
              <a:gd name="connsiteX2" fmla="*/ 13710285 w 13710285"/>
              <a:gd name="connsiteY2" fmla="*/ 0 h 1517748"/>
              <a:gd name="connsiteX3" fmla="*/ 13708116 w 13710285"/>
              <a:gd name="connsiteY3" fmla="*/ 1517748 h 1517748"/>
              <a:gd name="connsiteX4" fmla="*/ 1518918 w 13710285"/>
              <a:gd name="connsiteY4" fmla="*/ 1517748 h 1517748"/>
              <a:gd name="connsiteX0" fmla="*/ 1522625 w 13713992"/>
              <a:gd name="connsiteY0" fmla="*/ 1517748 h 1517748"/>
              <a:gd name="connsiteX1" fmla="*/ 1523862 w 13713992"/>
              <a:gd name="connsiteY1" fmla="*/ 1077873 h 1517748"/>
              <a:gd name="connsiteX2" fmla="*/ 13713992 w 13713992"/>
              <a:gd name="connsiteY2" fmla="*/ 0 h 1517748"/>
              <a:gd name="connsiteX3" fmla="*/ 13711823 w 13713992"/>
              <a:gd name="connsiteY3" fmla="*/ 1517748 h 1517748"/>
              <a:gd name="connsiteX4" fmla="*/ 1522625 w 13713992"/>
              <a:gd name="connsiteY4" fmla="*/ 1517748 h 1517748"/>
              <a:gd name="connsiteX0" fmla="*/ 1523243 w 13714610"/>
              <a:gd name="connsiteY0" fmla="*/ 1517748 h 1517748"/>
              <a:gd name="connsiteX1" fmla="*/ 1523243 w 13714610"/>
              <a:gd name="connsiteY1" fmla="*/ 1091483 h 1517748"/>
              <a:gd name="connsiteX2" fmla="*/ 13714610 w 13714610"/>
              <a:gd name="connsiteY2" fmla="*/ 0 h 1517748"/>
              <a:gd name="connsiteX3" fmla="*/ 13712441 w 13714610"/>
              <a:gd name="connsiteY3" fmla="*/ 1517748 h 1517748"/>
              <a:gd name="connsiteX4" fmla="*/ 1523243 w 13714610"/>
              <a:gd name="connsiteY4" fmla="*/ 1517748 h 1517748"/>
              <a:gd name="connsiteX0" fmla="*/ 1524482 w 13715849"/>
              <a:gd name="connsiteY0" fmla="*/ 1517748 h 1517748"/>
              <a:gd name="connsiteX1" fmla="*/ 1522007 w 13715849"/>
              <a:gd name="connsiteY1" fmla="*/ 1079110 h 1517748"/>
              <a:gd name="connsiteX2" fmla="*/ 13715849 w 13715849"/>
              <a:gd name="connsiteY2" fmla="*/ 0 h 1517748"/>
              <a:gd name="connsiteX3" fmla="*/ 13713680 w 13715849"/>
              <a:gd name="connsiteY3" fmla="*/ 1517748 h 1517748"/>
              <a:gd name="connsiteX4" fmla="*/ 1524482 w 13715849"/>
              <a:gd name="connsiteY4" fmla="*/ 1517748 h 1517748"/>
              <a:gd name="connsiteX0" fmla="*/ 902392 w 13093759"/>
              <a:gd name="connsiteY0" fmla="*/ 1517748 h 1517748"/>
              <a:gd name="connsiteX1" fmla="*/ 899917 w 13093759"/>
              <a:gd name="connsiteY1" fmla="*/ 1079110 h 1517748"/>
              <a:gd name="connsiteX2" fmla="*/ 13093759 w 13093759"/>
              <a:gd name="connsiteY2" fmla="*/ 0 h 1517748"/>
              <a:gd name="connsiteX3" fmla="*/ 13091590 w 13093759"/>
              <a:gd name="connsiteY3" fmla="*/ 1517748 h 1517748"/>
              <a:gd name="connsiteX4" fmla="*/ 902392 w 13093759"/>
              <a:gd name="connsiteY4" fmla="*/ 1517748 h 1517748"/>
              <a:gd name="connsiteX0" fmla="*/ 2475 w 12193842"/>
              <a:gd name="connsiteY0" fmla="*/ 1517748 h 1517748"/>
              <a:gd name="connsiteX1" fmla="*/ 0 w 12193842"/>
              <a:gd name="connsiteY1" fmla="*/ 1079110 h 1517748"/>
              <a:gd name="connsiteX2" fmla="*/ 12193842 w 12193842"/>
              <a:gd name="connsiteY2" fmla="*/ 0 h 1517748"/>
              <a:gd name="connsiteX3" fmla="*/ 12191673 w 12193842"/>
              <a:gd name="connsiteY3" fmla="*/ 1517748 h 1517748"/>
              <a:gd name="connsiteX4" fmla="*/ 2475 w 12193842"/>
              <a:gd name="connsiteY4" fmla="*/ 1517748 h 1517748"/>
              <a:gd name="connsiteX0" fmla="*/ 2475 w 12193842"/>
              <a:gd name="connsiteY0" fmla="*/ 1517748 h 1517750"/>
              <a:gd name="connsiteX1" fmla="*/ 0 w 12193842"/>
              <a:gd name="connsiteY1" fmla="*/ 1079110 h 1517750"/>
              <a:gd name="connsiteX2" fmla="*/ 12193842 w 12193842"/>
              <a:gd name="connsiteY2" fmla="*/ 0 h 1517750"/>
              <a:gd name="connsiteX3" fmla="*/ 12191673 w 12193842"/>
              <a:gd name="connsiteY3" fmla="*/ 1517748 h 1517750"/>
              <a:gd name="connsiteX4" fmla="*/ 2475 w 12193842"/>
              <a:gd name="connsiteY4" fmla="*/ 1517748 h 1517750"/>
              <a:gd name="connsiteX0" fmla="*/ 0 w 12191367"/>
              <a:gd name="connsiteY0" fmla="*/ 1517748 h 1517750"/>
              <a:gd name="connsiteX1" fmla="*/ 0 w 12191367"/>
              <a:gd name="connsiteY1" fmla="*/ 1081585 h 1517750"/>
              <a:gd name="connsiteX2" fmla="*/ 12191367 w 12191367"/>
              <a:gd name="connsiteY2" fmla="*/ 0 h 1517750"/>
              <a:gd name="connsiteX3" fmla="*/ 12189198 w 12191367"/>
              <a:gd name="connsiteY3" fmla="*/ 1517748 h 1517750"/>
              <a:gd name="connsiteX4" fmla="*/ 0 w 12191367"/>
              <a:gd name="connsiteY4" fmla="*/ 1517748 h 1517750"/>
              <a:gd name="connsiteX0" fmla="*/ 292 w 12191659"/>
              <a:gd name="connsiteY0" fmla="*/ 1517748 h 1517750"/>
              <a:gd name="connsiteX1" fmla="*/ 292 w 12191659"/>
              <a:gd name="connsiteY1" fmla="*/ 1081585 h 1517750"/>
              <a:gd name="connsiteX2" fmla="*/ 12191659 w 12191659"/>
              <a:gd name="connsiteY2" fmla="*/ 0 h 1517750"/>
              <a:gd name="connsiteX3" fmla="*/ 12189490 w 12191659"/>
              <a:gd name="connsiteY3" fmla="*/ 1517748 h 1517750"/>
              <a:gd name="connsiteX4" fmla="*/ 292 w 12191659"/>
              <a:gd name="connsiteY4" fmla="*/ 1517748 h 1517750"/>
              <a:gd name="connsiteX0" fmla="*/ 1471 w 12192838"/>
              <a:gd name="connsiteY0" fmla="*/ 1517748 h 1517750"/>
              <a:gd name="connsiteX1" fmla="*/ 233 w 12192838"/>
              <a:gd name="connsiteY1" fmla="*/ 1082823 h 1517750"/>
              <a:gd name="connsiteX2" fmla="*/ 12192838 w 12192838"/>
              <a:gd name="connsiteY2" fmla="*/ 0 h 1517750"/>
              <a:gd name="connsiteX3" fmla="*/ 12190669 w 12192838"/>
              <a:gd name="connsiteY3" fmla="*/ 1517748 h 1517750"/>
              <a:gd name="connsiteX4" fmla="*/ 1471 w 12192838"/>
              <a:gd name="connsiteY4" fmla="*/ 1517748 h 1517750"/>
              <a:gd name="connsiteX0" fmla="*/ 1471 w 12192838"/>
              <a:gd name="connsiteY0" fmla="*/ 1517748 h 1517750"/>
              <a:gd name="connsiteX1" fmla="*/ 233 w 12192838"/>
              <a:gd name="connsiteY1" fmla="*/ 1082823 h 1517750"/>
              <a:gd name="connsiteX2" fmla="*/ 12192838 w 12192838"/>
              <a:gd name="connsiteY2" fmla="*/ 0 h 1517750"/>
              <a:gd name="connsiteX3" fmla="*/ 12190669 w 12192838"/>
              <a:gd name="connsiteY3" fmla="*/ 1517748 h 1517750"/>
              <a:gd name="connsiteX4" fmla="*/ 1471 w 12192838"/>
              <a:gd name="connsiteY4" fmla="*/ 1517748 h 1517750"/>
              <a:gd name="connsiteX0" fmla="*/ 0 w 12193842"/>
              <a:gd name="connsiteY0" fmla="*/ 1516511 h 1517748"/>
              <a:gd name="connsiteX1" fmla="*/ 1237 w 12193842"/>
              <a:gd name="connsiteY1" fmla="*/ 1082823 h 1517748"/>
              <a:gd name="connsiteX2" fmla="*/ 12193842 w 12193842"/>
              <a:gd name="connsiteY2" fmla="*/ 0 h 1517748"/>
              <a:gd name="connsiteX3" fmla="*/ 12191673 w 12193842"/>
              <a:gd name="connsiteY3" fmla="*/ 1517748 h 1517748"/>
              <a:gd name="connsiteX4" fmla="*/ 0 w 12193842"/>
              <a:gd name="connsiteY4" fmla="*/ 1516511 h 1517748"/>
              <a:gd name="connsiteX0" fmla="*/ 0 w 12193842"/>
              <a:gd name="connsiteY0" fmla="*/ 1514036 h 1517748"/>
              <a:gd name="connsiteX1" fmla="*/ 1237 w 12193842"/>
              <a:gd name="connsiteY1" fmla="*/ 1082823 h 1517748"/>
              <a:gd name="connsiteX2" fmla="*/ 12193842 w 12193842"/>
              <a:gd name="connsiteY2" fmla="*/ 0 h 1517748"/>
              <a:gd name="connsiteX3" fmla="*/ 12191673 w 12193842"/>
              <a:gd name="connsiteY3" fmla="*/ 1517748 h 1517748"/>
              <a:gd name="connsiteX4" fmla="*/ 0 w 12193842"/>
              <a:gd name="connsiteY4" fmla="*/ 1514036 h 1517748"/>
              <a:gd name="connsiteX0" fmla="*/ 58180 w 12192629"/>
              <a:gd name="connsiteY0" fmla="*/ 1507849 h 1517748"/>
              <a:gd name="connsiteX1" fmla="*/ 24 w 12192629"/>
              <a:gd name="connsiteY1" fmla="*/ 1082823 h 1517748"/>
              <a:gd name="connsiteX2" fmla="*/ 12192629 w 12192629"/>
              <a:gd name="connsiteY2" fmla="*/ 0 h 1517748"/>
              <a:gd name="connsiteX3" fmla="*/ 12190460 w 12192629"/>
              <a:gd name="connsiteY3" fmla="*/ 1517748 h 1517748"/>
              <a:gd name="connsiteX4" fmla="*/ 58180 w 12192629"/>
              <a:gd name="connsiteY4" fmla="*/ 1507849 h 1517748"/>
              <a:gd name="connsiteX0" fmla="*/ 293 w 12192897"/>
              <a:gd name="connsiteY0" fmla="*/ 1520223 h 1520225"/>
              <a:gd name="connsiteX1" fmla="*/ 292 w 12192897"/>
              <a:gd name="connsiteY1" fmla="*/ 1082823 h 1520225"/>
              <a:gd name="connsiteX2" fmla="*/ 12192897 w 12192897"/>
              <a:gd name="connsiteY2" fmla="*/ 0 h 1520225"/>
              <a:gd name="connsiteX3" fmla="*/ 12190728 w 12192897"/>
              <a:gd name="connsiteY3" fmla="*/ 1517748 h 1520225"/>
              <a:gd name="connsiteX4" fmla="*/ 293 w 12192897"/>
              <a:gd name="connsiteY4" fmla="*/ 1520223 h 1520225"/>
              <a:gd name="connsiteX0" fmla="*/ 0 w 12192604"/>
              <a:gd name="connsiteY0" fmla="*/ 1520223 h 1520225"/>
              <a:gd name="connsiteX1" fmla="*/ 47018 w 12192604"/>
              <a:gd name="connsiteY1" fmla="*/ 1090247 h 1520225"/>
              <a:gd name="connsiteX2" fmla="*/ 12192604 w 12192604"/>
              <a:gd name="connsiteY2" fmla="*/ 0 h 1520225"/>
              <a:gd name="connsiteX3" fmla="*/ 12190435 w 12192604"/>
              <a:gd name="connsiteY3" fmla="*/ 1517748 h 1520225"/>
              <a:gd name="connsiteX4" fmla="*/ 0 w 12192604"/>
              <a:gd name="connsiteY4" fmla="*/ 1520223 h 1520225"/>
              <a:gd name="connsiteX0" fmla="*/ 0 w 12192604"/>
              <a:gd name="connsiteY0" fmla="*/ 1520223 h 1520225"/>
              <a:gd name="connsiteX1" fmla="*/ 2473 w 12192604"/>
              <a:gd name="connsiteY1" fmla="*/ 1081586 h 1520225"/>
              <a:gd name="connsiteX2" fmla="*/ 12192604 w 12192604"/>
              <a:gd name="connsiteY2" fmla="*/ 0 h 1520225"/>
              <a:gd name="connsiteX3" fmla="*/ 12190435 w 12192604"/>
              <a:gd name="connsiteY3" fmla="*/ 1517748 h 1520225"/>
              <a:gd name="connsiteX4" fmla="*/ 0 w 12192604"/>
              <a:gd name="connsiteY4" fmla="*/ 1520223 h 1520225"/>
              <a:gd name="connsiteX0" fmla="*/ 0 w 12192604"/>
              <a:gd name="connsiteY0" fmla="*/ 1520223 h 1520225"/>
              <a:gd name="connsiteX1" fmla="*/ 2473 w 12192604"/>
              <a:gd name="connsiteY1" fmla="*/ 1081586 h 1520225"/>
              <a:gd name="connsiteX2" fmla="*/ 12192604 w 12192604"/>
              <a:gd name="connsiteY2" fmla="*/ 0 h 1520225"/>
              <a:gd name="connsiteX3" fmla="*/ 12190435 w 12192604"/>
              <a:gd name="connsiteY3" fmla="*/ 1517748 h 1520225"/>
              <a:gd name="connsiteX4" fmla="*/ 0 w 12192604"/>
              <a:gd name="connsiteY4" fmla="*/ 1520223 h 1520225"/>
              <a:gd name="connsiteX0" fmla="*/ 0 w 12193841"/>
              <a:gd name="connsiteY0" fmla="*/ 1512799 h 1512801"/>
              <a:gd name="connsiteX1" fmla="*/ 2473 w 12193841"/>
              <a:gd name="connsiteY1" fmla="*/ 1074162 h 1512801"/>
              <a:gd name="connsiteX2" fmla="*/ 12193841 w 12193841"/>
              <a:gd name="connsiteY2" fmla="*/ 0 h 1512801"/>
              <a:gd name="connsiteX3" fmla="*/ 12190435 w 12193841"/>
              <a:gd name="connsiteY3" fmla="*/ 1510324 h 1512801"/>
              <a:gd name="connsiteX4" fmla="*/ 0 w 12193841"/>
              <a:gd name="connsiteY4" fmla="*/ 1512799 h 1512801"/>
              <a:gd name="connsiteX0" fmla="*/ 0 w 12193841"/>
              <a:gd name="connsiteY0" fmla="*/ 1512799 h 1512801"/>
              <a:gd name="connsiteX1" fmla="*/ 2473 w 12193841"/>
              <a:gd name="connsiteY1" fmla="*/ 1074162 h 1512801"/>
              <a:gd name="connsiteX2" fmla="*/ 12193841 w 12193841"/>
              <a:gd name="connsiteY2" fmla="*/ 0 h 1512801"/>
              <a:gd name="connsiteX3" fmla="*/ 12190435 w 12193841"/>
              <a:gd name="connsiteY3" fmla="*/ 1510324 h 1512801"/>
              <a:gd name="connsiteX4" fmla="*/ 0 w 12193841"/>
              <a:gd name="connsiteY4" fmla="*/ 1512799 h 1512801"/>
              <a:gd name="connsiteX0" fmla="*/ 0 w 12192604"/>
              <a:gd name="connsiteY0" fmla="*/ 1517748 h 1517750"/>
              <a:gd name="connsiteX1" fmla="*/ 2473 w 12192604"/>
              <a:gd name="connsiteY1" fmla="*/ 1079111 h 1517750"/>
              <a:gd name="connsiteX2" fmla="*/ 12192604 w 12192604"/>
              <a:gd name="connsiteY2" fmla="*/ 0 h 1517750"/>
              <a:gd name="connsiteX3" fmla="*/ 12190435 w 12192604"/>
              <a:gd name="connsiteY3" fmla="*/ 1515273 h 1517750"/>
              <a:gd name="connsiteX4" fmla="*/ 0 w 12192604"/>
              <a:gd name="connsiteY4" fmla="*/ 1517748 h 1517750"/>
              <a:gd name="connsiteX0" fmla="*/ 0 w 12192604"/>
              <a:gd name="connsiteY0" fmla="*/ 1517748 h 1517750"/>
              <a:gd name="connsiteX1" fmla="*/ 2473 w 12192604"/>
              <a:gd name="connsiteY1" fmla="*/ 1079111 h 1517750"/>
              <a:gd name="connsiteX2" fmla="*/ 12192604 w 12192604"/>
              <a:gd name="connsiteY2" fmla="*/ 0 h 1517750"/>
              <a:gd name="connsiteX3" fmla="*/ 12189197 w 12192604"/>
              <a:gd name="connsiteY3" fmla="*/ 1507849 h 1517750"/>
              <a:gd name="connsiteX4" fmla="*/ 0 w 12192604"/>
              <a:gd name="connsiteY4" fmla="*/ 1517748 h 1517750"/>
              <a:gd name="connsiteX0" fmla="*/ 0 w 12192604"/>
              <a:gd name="connsiteY0" fmla="*/ 1517748 h 1517750"/>
              <a:gd name="connsiteX1" fmla="*/ 2473 w 12192604"/>
              <a:gd name="connsiteY1" fmla="*/ 1079111 h 1517750"/>
              <a:gd name="connsiteX2" fmla="*/ 12192604 w 12192604"/>
              <a:gd name="connsiteY2" fmla="*/ 0 h 1517750"/>
              <a:gd name="connsiteX3" fmla="*/ 12189197 w 12192604"/>
              <a:gd name="connsiteY3" fmla="*/ 1507849 h 1517750"/>
              <a:gd name="connsiteX4" fmla="*/ 0 w 12192604"/>
              <a:gd name="connsiteY4" fmla="*/ 1517748 h 1517750"/>
              <a:gd name="connsiteX0" fmla="*/ 0 w 12192604"/>
              <a:gd name="connsiteY0" fmla="*/ 1517748 h 1517750"/>
              <a:gd name="connsiteX1" fmla="*/ 2473 w 12192604"/>
              <a:gd name="connsiteY1" fmla="*/ 1079111 h 1517750"/>
              <a:gd name="connsiteX2" fmla="*/ 12192604 w 12192604"/>
              <a:gd name="connsiteY2" fmla="*/ 0 h 1517750"/>
              <a:gd name="connsiteX3" fmla="*/ 12190434 w 12192604"/>
              <a:gd name="connsiteY3" fmla="*/ 1515273 h 1517750"/>
              <a:gd name="connsiteX4" fmla="*/ 0 w 12192604"/>
              <a:gd name="connsiteY4" fmla="*/ 1517748 h 1517750"/>
              <a:gd name="connsiteX0" fmla="*/ 0 w 12192604"/>
              <a:gd name="connsiteY0" fmla="*/ 1517748 h 1517750"/>
              <a:gd name="connsiteX1" fmla="*/ 2473 w 12192604"/>
              <a:gd name="connsiteY1" fmla="*/ 1079111 h 1517750"/>
              <a:gd name="connsiteX2" fmla="*/ 12192604 w 12192604"/>
              <a:gd name="connsiteY2" fmla="*/ 0 h 1517750"/>
              <a:gd name="connsiteX3" fmla="*/ 12190434 w 12192604"/>
              <a:gd name="connsiteY3" fmla="*/ 1515273 h 1517750"/>
              <a:gd name="connsiteX4" fmla="*/ 0 w 12192604"/>
              <a:gd name="connsiteY4" fmla="*/ 1517748 h 1517750"/>
              <a:gd name="connsiteX0" fmla="*/ 0 w 12192604"/>
              <a:gd name="connsiteY0" fmla="*/ 1517748 h 1523827"/>
              <a:gd name="connsiteX1" fmla="*/ 2473 w 12192604"/>
              <a:gd name="connsiteY1" fmla="*/ 1079111 h 1523827"/>
              <a:gd name="connsiteX2" fmla="*/ 12192604 w 12192604"/>
              <a:gd name="connsiteY2" fmla="*/ 0 h 1523827"/>
              <a:gd name="connsiteX3" fmla="*/ 12190434 w 12192604"/>
              <a:gd name="connsiteY3" fmla="*/ 1515273 h 1523827"/>
              <a:gd name="connsiteX4" fmla="*/ 0 w 12192604"/>
              <a:gd name="connsiteY4" fmla="*/ 1517748 h 1523827"/>
              <a:gd name="connsiteX0" fmla="*/ 0 w 12192604"/>
              <a:gd name="connsiteY0" fmla="*/ 1517748 h 1517750"/>
              <a:gd name="connsiteX1" fmla="*/ 2473 w 12192604"/>
              <a:gd name="connsiteY1" fmla="*/ 1079111 h 1517750"/>
              <a:gd name="connsiteX2" fmla="*/ 12192604 w 12192604"/>
              <a:gd name="connsiteY2" fmla="*/ 0 h 1517750"/>
              <a:gd name="connsiteX3" fmla="*/ 12190434 w 12192604"/>
              <a:gd name="connsiteY3" fmla="*/ 1515273 h 1517750"/>
              <a:gd name="connsiteX4" fmla="*/ 0 w 12192604"/>
              <a:gd name="connsiteY4" fmla="*/ 1517748 h 1517750"/>
              <a:gd name="connsiteX0" fmla="*/ 0 w 12194146"/>
              <a:gd name="connsiteY0" fmla="*/ 1517748 h 1517750"/>
              <a:gd name="connsiteX1" fmla="*/ 2473 w 12194146"/>
              <a:gd name="connsiteY1" fmla="*/ 1079111 h 1517750"/>
              <a:gd name="connsiteX2" fmla="*/ 12192604 w 12194146"/>
              <a:gd name="connsiteY2" fmla="*/ 0 h 1517750"/>
              <a:gd name="connsiteX3" fmla="*/ 12194146 w 12194146"/>
              <a:gd name="connsiteY3" fmla="*/ 1517747 h 1517750"/>
              <a:gd name="connsiteX4" fmla="*/ 0 w 12194146"/>
              <a:gd name="connsiteY4" fmla="*/ 1517748 h 1517750"/>
              <a:gd name="connsiteX0" fmla="*/ 1472 w 12195618"/>
              <a:gd name="connsiteY0" fmla="*/ 1517748 h 1517750"/>
              <a:gd name="connsiteX1" fmla="*/ 233 w 12195618"/>
              <a:gd name="connsiteY1" fmla="*/ 1072924 h 1517750"/>
              <a:gd name="connsiteX2" fmla="*/ 12194076 w 12195618"/>
              <a:gd name="connsiteY2" fmla="*/ 0 h 1517750"/>
              <a:gd name="connsiteX3" fmla="*/ 12195618 w 12195618"/>
              <a:gd name="connsiteY3" fmla="*/ 1517747 h 1517750"/>
              <a:gd name="connsiteX4" fmla="*/ 1472 w 12195618"/>
              <a:gd name="connsiteY4" fmla="*/ 1517748 h 1517750"/>
              <a:gd name="connsiteX0" fmla="*/ 0 w 12194146"/>
              <a:gd name="connsiteY0" fmla="*/ 1517748 h 1517750"/>
              <a:gd name="connsiteX1" fmla="*/ 2473 w 12194146"/>
              <a:gd name="connsiteY1" fmla="*/ 1077873 h 1517750"/>
              <a:gd name="connsiteX2" fmla="*/ 12192604 w 12194146"/>
              <a:gd name="connsiteY2" fmla="*/ 0 h 1517750"/>
              <a:gd name="connsiteX3" fmla="*/ 12194146 w 12194146"/>
              <a:gd name="connsiteY3" fmla="*/ 1517747 h 1517750"/>
              <a:gd name="connsiteX4" fmla="*/ 0 w 12194146"/>
              <a:gd name="connsiteY4" fmla="*/ 1517748 h 1517750"/>
              <a:gd name="connsiteX0" fmla="*/ 0 w 12194146"/>
              <a:gd name="connsiteY0" fmla="*/ 1517748 h 1517750"/>
              <a:gd name="connsiteX1" fmla="*/ 1236 w 12194146"/>
              <a:gd name="connsiteY1" fmla="*/ 1074161 h 1517750"/>
              <a:gd name="connsiteX2" fmla="*/ 12192604 w 12194146"/>
              <a:gd name="connsiteY2" fmla="*/ 0 h 1517750"/>
              <a:gd name="connsiteX3" fmla="*/ 12194146 w 12194146"/>
              <a:gd name="connsiteY3" fmla="*/ 1517747 h 1517750"/>
              <a:gd name="connsiteX4" fmla="*/ 0 w 12194146"/>
              <a:gd name="connsiteY4" fmla="*/ 1517748 h 1517750"/>
              <a:gd name="connsiteX0" fmla="*/ 7543 w 12201689"/>
              <a:gd name="connsiteY0" fmla="*/ 1517748 h 1517750"/>
              <a:gd name="connsiteX1" fmla="*/ 117 w 12201689"/>
              <a:gd name="connsiteY1" fmla="*/ 1074161 h 1517750"/>
              <a:gd name="connsiteX2" fmla="*/ 12200147 w 12201689"/>
              <a:gd name="connsiteY2" fmla="*/ 0 h 1517750"/>
              <a:gd name="connsiteX3" fmla="*/ 12201689 w 12201689"/>
              <a:gd name="connsiteY3" fmla="*/ 1517747 h 1517750"/>
              <a:gd name="connsiteX4" fmla="*/ 7543 w 12201689"/>
              <a:gd name="connsiteY4" fmla="*/ 1517748 h 1517750"/>
              <a:gd name="connsiteX0" fmla="*/ 1473 w 12195619"/>
              <a:gd name="connsiteY0" fmla="*/ 1517748 h 1517750"/>
              <a:gd name="connsiteX1" fmla="*/ 234 w 12195619"/>
              <a:gd name="connsiteY1" fmla="*/ 1079110 h 1517750"/>
              <a:gd name="connsiteX2" fmla="*/ 12194077 w 12195619"/>
              <a:gd name="connsiteY2" fmla="*/ 0 h 1517750"/>
              <a:gd name="connsiteX3" fmla="*/ 12195619 w 12195619"/>
              <a:gd name="connsiteY3" fmla="*/ 1517747 h 1517750"/>
              <a:gd name="connsiteX4" fmla="*/ 1473 w 12195619"/>
              <a:gd name="connsiteY4" fmla="*/ 1517748 h 1517750"/>
              <a:gd name="connsiteX0" fmla="*/ 5097 w 12199243"/>
              <a:gd name="connsiteY0" fmla="*/ 1517748 h 1517750"/>
              <a:gd name="connsiteX1" fmla="*/ 146 w 12199243"/>
              <a:gd name="connsiteY1" fmla="*/ 1079110 h 1517750"/>
              <a:gd name="connsiteX2" fmla="*/ 12197701 w 12199243"/>
              <a:gd name="connsiteY2" fmla="*/ 0 h 1517750"/>
              <a:gd name="connsiteX3" fmla="*/ 12199243 w 12199243"/>
              <a:gd name="connsiteY3" fmla="*/ 1517747 h 1517750"/>
              <a:gd name="connsiteX4" fmla="*/ 5097 w 12199243"/>
              <a:gd name="connsiteY4" fmla="*/ 1517748 h 1517750"/>
              <a:gd name="connsiteX0" fmla="*/ 0 w 12194146"/>
              <a:gd name="connsiteY0" fmla="*/ 1517748 h 1517750"/>
              <a:gd name="connsiteX1" fmla="*/ 16084 w 12194146"/>
              <a:gd name="connsiteY1" fmla="*/ 1098908 h 1517750"/>
              <a:gd name="connsiteX2" fmla="*/ 12192604 w 12194146"/>
              <a:gd name="connsiteY2" fmla="*/ 0 h 1517750"/>
              <a:gd name="connsiteX3" fmla="*/ 12194146 w 12194146"/>
              <a:gd name="connsiteY3" fmla="*/ 1517747 h 1517750"/>
              <a:gd name="connsiteX4" fmla="*/ 0 w 12194146"/>
              <a:gd name="connsiteY4" fmla="*/ 1517748 h 1517750"/>
              <a:gd name="connsiteX0" fmla="*/ 0 w 12194146"/>
              <a:gd name="connsiteY0" fmla="*/ 1517748 h 1517750"/>
              <a:gd name="connsiteX1" fmla="*/ 3710 w 12194146"/>
              <a:gd name="connsiteY1" fmla="*/ 1077873 h 1517750"/>
              <a:gd name="connsiteX2" fmla="*/ 12192604 w 12194146"/>
              <a:gd name="connsiteY2" fmla="*/ 0 h 1517750"/>
              <a:gd name="connsiteX3" fmla="*/ 12194146 w 12194146"/>
              <a:gd name="connsiteY3" fmla="*/ 1517747 h 1517750"/>
              <a:gd name="connsiteX4" fmla="*/ 0 w 12194146"/>
              <a:gd name="connsiteY4" fmla="*/ 1517748 h 1517750"/>
              <a:gd name="connsiteX0" fmla="*/ 0 w 12194146"/>
              <a:gd name="connsiteY0" fmla="*/ 1517748 h 1517750"/>
              <a:gd name="connsiteX1" fmla="*/ 3710 w 12194146"/>
              <a:gd name="connsiteY1" fmla="*/ 1077873 h 1517750"/>
              <a:gd name="connsiteX2" fmla="*/ 12192604 w 12194146"/>
              <a:gd name="connsiteY2" fmla="*/ 0 h 1517750"/>
              <a:gd name="connsiteX3" fmla="*/ 12194146 w 12194146"/>
              <a:gd name="connsiteY3" fmla="*/ 1517747 h 1517750"/>
              <a:gd name="connsiteX4" fmla="*/ 0 w 12194146"/>
              <a:gd name="connsiteY4" fmla="*/ 1517748 h 1517750"/>
              <a:gd name="connsiteX0" fmla="*/ 0 w 12194146"/>
              <a:gd name="connsiteY0" fmla="*/ 1517748 h 1517750"/>
              <a:gd name="connsiteX1" fmla="*/ 3710 w 12194146"/>
              <a:gd name="connsiteY1" fmla="*/ 1077873 h 1517750"/>
              <a:gd name="connsiteX2" fmla="*/ 12192604 w 12194146"/>
              <a:gd name="connsiteY2" fmla="*/ 0 h 1517750"/>
              <a:gd name="connsiteX3" fmla="*/ 12194146 w 12194146"/>
              <a:gd name="connsiteY3" fmla="*/ 1517747 h 1517750"/>
              <a:gd name="connsiteX4" fmla="*/ 0 w 12194146"/>
              <a:gd name="connsiteY4" fmla="*/ 1517748 h 1517750"/>
              <a:gd name="connsiteX0" fmla="*/ 0 w 12194146"/>
              <a:gd name="connsiteY0" fmla="*/ 1517748 h 1517750"/>
              <a:gd name="connsiteX1" fmla="*/ 1235 w 12194146"/>
              <a:gd name="connsiteY1" fmla="*/ 1082823 h 1517750"/>
              <a:gd name="connsiteX2" fmla="*/ 12192604 w 12194146"/>
              <a:gd name="connsiteY2" fmla="*/ 0 h 1517750"/>
              <a:gd name="connsiteX3" fmla="*/ 12194146 w 12194146"/>
              <a:gd name="connsiteY3" fmla="*/ 1517747 h 1517750"/>
              <a:gd name="connsiteX4" fmla="*/ 0 w 12194146"/>
              <a:gd name="connsiteY4" fmla="*/ 1517748 h 1517750"/>
              <a:gd name="connsiteX0" fmla="*/ 0 w 12194146"/>
              <a:gd name="connsiteY0" fmla="*/ 1517748 h 1517750"/>
              <a:gd name="connsiteX1" fmla="*/ 71764 w 12194146"/>
              <a:gd name="connsiteY1" fmla="*/ 1149640 h 1517750"/>
              <a:gd name="connsiteX2" fmla="*/ 12192604 w 12194146"/>
              <a:gd name="connsiteY2" fmla="*/ 0 h 1517750"/>
              <a:gd name="connsiteX3" fmla="*/ 12194146 w 12194146"/>
              <a:gd name="connsiteY3" fmla="*/ 1517747 h 1517750"/>
              <a:gd name="connsiteX4" fmla="*/ 0 w 12194146"/>
              <a:gd name="connsiteY4" fmla="*/ 1517748 h 1517750"/>
              <a:gd name="connsiteX0" fmla="*/ 0 w 12194146"/>
              <a:gd name="connsiteY0" fmla="*/ 1517748 h 1517750"/>
              <a:gd name="connsiteX1" fmla="*/ 117545 w 12194146"/>
              <a:gd name="connsiteY1" fmla="*/ 1180574 h 1517750"/>
              <a:gd name="connsiteX2" fmla="*/ 12192604 w 12194146"/>
              <a:gd name="connsiteY2" fmla="*/ 0 h 1517750"/>
              <a:gd name="connsiteX3" fmla="*/ 12194146 w 12194146"/>
              <a:gd name="connsiteY3" fmla="*/ 1517747 h 1517750"/>
              <a:gd name="connsiteX4" fmla="*/ 0 w 12194146"/>
              <a:gd name="connsiteY4" fmla="*/ 1517748 h 1517750"/>
              <a:gd name="connsiteX0" fmla="*/ 0 w 12194146"/>
              <a:gd name="connsiteY0" fmla="*/ 1517748 h 1517750"/>
              <a:gd name="connsiteX1" fmla="*/ 61865 w 12194146"/>
              <a:gd name="connsiteY1" fmla="*/ 1133555 h 1517750"/>
              <a:gd name="connsiteX2" fmla="*/ 12192604 w 12194146"/>
              <a:gd name="connsiteY2" fmla="*/ 0 h 1517750"/>
              <a:gd name="connsiteX3" fmla="*/ 12194146 w 12194146"/>
              <a:gd name="connsiteY3" fmla="*/ 1517747 h 1517750"/>
              <a:gd name="connsiteX4" fmla="*/ 0 w 12194146"/>
              <a:gd name="connsiteY4" fmla="*/ 1517748 h 1517750"/>
              <a:gd name="connsiteX0" fmla="*/ 0 w 12194146"/>
              <a:gd name="connsiteY0" fmla="*/ 1517748 h 1517750"/>
              <a:gd name="connsiteX1" fmla="*/ 1235 w 12194146"/>
              <a:gd name="connsiteY1" fmla="*/ 1080349 h 1517750"/>
              <a:gd name="connsiteX2" fmla="*/ 12192604 w 12194146"/>
              <a:gd name="connsiteY2" fmla="*/ 0 h 1517750"/>
              <a:gd name="connsiteX3" fmla="*/ 12194146 w 12194146"/>
              <a:gd name="connsiteY3" fmla="*/ 1517747 h 1517750"/>
              <a:gd name="connsiteX4" fmla="*/ 0 w 12194146"/>
              <a:gd name="connsiteY4" fmla="*/ 1517748 h 1517750"/>
              <a:gd name="connsiteX0" fmla="*/ 0 w 12194146"/>
              <a:gd name="connsiteY0" fmla="*/ 1517748 h 1517750"/>
              <a:gd name="connsiteX1" fmla="*/ 3709 w 12194146"/>
              <a:gd name="connsiteY1" fmla="*/ 1081586 h 1517750"/>
              <a:gd name="connsiteX2" fmla="*/ 12192604 w 12194146"/>
              <a:gd name="connsiteY2" fmla="*/ 0 h 1517750"/>
              <a:gd name="connsiteX3" fmla="*/ 12194146 w 12194146"/>
              <a:gd name="connsiteY3" fmla="*/ 1517747 h 1517750"/>
              <a:gd name="connsiteX4" fmla="*/ 0 w 12194146"/>
              <a:gd name="connsiteY4" fmla="*/ 1517748 h 1517750"/>
              <a:gd name="connsiteX0" fmla="*/ 902171 w 13096317"/>
              <a:gd name="connsiteY0" fmla="*/ 1517748 h 1517748"/>
              <a:gd name="connsiteX1" fmla="*/ 905882 w 13096317"/>
              <a:gd name="connsiteY1" fmla="*/ 1450312 h 1517748"/>
              <a:gd name="connsiteX2" fmla="*/ 905880 w 13096317"/>
              <a:gd name="connsiteY2" fmla="*/ 1081586 h 1517748"/>
              <a:gd name="connsiteX3" fmla="*/ 13094775 w 13096317"/>
              <a:gd name="connsiteY3" fmla="*/ 0 h 1517748"/>
              <a:gd name="connsiteX4" fmla="*/ 13096317 w 13096317"/>
              <a:gd name="connsiteY4" fmla="*/ 1517747 h 1517748"/>
              <a:gd name="connsiteX5" fmla="*/ 902171 w 13096317"/>
              <a:gd name="connsiteY5" fmla="*/ 1517748 h 1517748"/>
              <a:gd name="connsiteX0" fmla="*/ 904417 w 13098563"/>
              <a:gd name="connsiteY0" fmla="*/ 1517748 h 1517748"/>
              <a:gd name="connsiteX1" fmla="*/ 899467 w 13098563"/>
              <a:gd name="connsiteY1" fmla="*/ 1124889 h 1517748"/>
              <a:gd name="connsiteX2" fmla="*/ 908126 w 13098563"/>
              <a:gd name="connsiteY2" fmla="*/ 1081586 h 1517748"/>
              <a:gd name="connsiteX3" fmla="*/ 13097021 w 13098563"/>
              <a:gd name="connsiteY3" fmla="*/ 0 h 1517748"/>
              <a:gd name="connsiteX4" fmla="*/ 13098563 w 13098563"/>
              <a:gd name="connsiteY4" fmla="*/ 1517747 h 1517748"/>
              <a:gd name="connsiteX5" fmla="*/ 904417 w 13098563"/>
              <a:gd name="connsiteY5" fmla="*/ 1517748 h 1517748"/>
              <a:gd name="connsiteX0" fmla="*/ 901285 w 13095431"/>
              <a:gd name="connsiteY0" fmla="*/ 1517748 h 1517748"/>
              <a:gd name="connsiteX1" fmla="*/ 896335 w 13095431"/>
              <a:gd name="connsiteY1" fmla="*/ 1124889 h 1517748"/>
              <a:gd name="connsiteX2" fmla="*/ 904994 w 13095431"/>
              <a:gd name="connsiteY2" fmla="*/ 1081586 h 1517748"/>
              <a:gd name="connsiteX3" fmla="*/ 13093889 w 13095431"/>
              <a:gd name="connsiteY3" fmla="*/ 0 h 1517748"/>
              <a:gd name="connsiteX4" fmla="*/ 13095431 w 13095431"/>
              <a:gd name="connsiteY4" fmla="*/ 1517747 h 1517748"/>
              <a:gd name="connsiteX5" fmla="*/ 901285 w 13095431"/>
              <a:gd name="connsiteY5" fmla="*/ 1517748 h 1517748"/>
              <a:gd name="connsiteX0" fmla="*/ 123952 w 12318098"/>
              <a:gd name="connsiteY0" fmla="*/ 1517748 h 1517748"/>
              <a:gd name="connsiteX1" fmla="*/ 119002 w 12318098"/>
              <a:gd name="connsiteY1" fmla="*/ 1124889 h 1517748"/>
              <a:gd name="connsiteX2" fmla="*/ 1442961 w 12318098"/>
              <a:gd name="connsiteY2" fmla="*/ 1054365 h 1517748"/>
              <a:gd name="connsiteX3" fmla="*/ 12316556 w 12318098"/>
              <a:gd name="connsiteY3" fmla="*/ 0 h 1517748"/>
              <a:gd name="connsiteX4" fmla="*/ 12318098 w 12318098"/>
              <a:gd name="connsiteY4" fmla="*/ 1517747 h 1517748"/>
              <a:gd name="connsiteX5" fmla="*/ 123952 w 12318098"/>
              <a:gd name="connsiteY5" fmla="*/ 1517748 h 1517748"/>
              <a:gd name="connsiteX0" fmla="*/ 89675 w 12283821"/>
              <a:gd name="connsiteY0" fmla="*/ 1517748 h 1517748"/>
              <a:gd name="connsiteX1" fmla="*/ 84725 w 12283821"/>
              <a:gd name="connsiteY1" fmla="*/ 1124889 h 1517748"/>
              <a:gd name="connsiteX2" fmla="*/ 1408684 w 12283821"/>
              <a:gd name="connsiteY2" fmla="*/ 1054365 h 1517748"/>
              <a:gd name="connsiteX3" fmla="*/ 12282279 w 12283821"/>
              <a:gd name="connsiteY3" fmla="*/ 0 h 1517748"/>
              <a:gd name="connsiteX4" fmla="*/ 12283821 w 12283821"/>
              <a:gd name="connsiteY4" fmla="*/ 1517747 h 1517748"/>
              <a:gd name="connsiteX5" fmla="*/ 89675 w 12283821"/>
              <a:gd name="connsiteY5" fmla="*/ 1517748 h 1517748"/>
              <a:gd name="connsiteX0" fmla="*/ 4980 w 12199126"/>
              <a:gd name="connsiteY0" fmla="*/ 1521015 h 1521015"/>
              <a:gd name="connsiteX1" fmla="*/ 30 w 12199126"/>
              <a:gd name="connsiteY1" fmla="*/ 1128156 h 1521015"/>
              <a:gd name="connsiteX2" fmla="*/ 12197584 w 12199126"/>
              <a:gd name="connsiteY2" fmla="*/ 3267 h 1521015"/>
              <a:gd name="connsiteX3" fmla="*/ 12199126 w 12199126"/>
              <a:gd name="connsiteY3" fmla="*/ 1521014 h 1521015"/>
              <a:gd name="connsiteX4" fmla="*/ 4980 w 12199126"/>
              <a:gd name="connsiteY4" fmla="*/ 1521015 h 1521015"/>
              <a:gd name="connsiteX0" fmla="*/ 0 w 12194146"/>
              <a:gd name="connsiteY0" fmla="*/ 1521187 h 1521187"/>
              <a:gd name="connsiteX1" fmla="*/ 4948 w 12194146"/>
              <a:gd name="connsiteY1" fmla="*/ 1078834 h 1521187"/>
              <a:gd name="connsiteX2" fmla="*/ 12192604 w 12194146"/>
              <a:gd name="connsiteY2" fmla="*/ 3439 h 1521187"/>
              <a:gd name="connsiteX3" fmla="*/ 12194146 w 12194146"/>
              <a:gd name="connsiteY3" fmla="*/ 1521186 h 1521187"/>
              <a:gd name="connsiteX4" fmla="*/ 0 w 12194146"/>
              <a:gd name="connsiteY4" fmla="*/ 1521187 h 1521187"/>
              <a:gd name="connsiteX0" fmla="*/ 0 w 12194146"/>
              <a:gd name="connsiteY0" fmla="*/ 1521175 h 1521175"/>
              <a:gd name="connsiteX1" fmla="*/ 2473 w 12194146"/>
              <a:gd name="connsiteY1" fmla="*/ 1082534 h 1521175"/>
              <a:gd name="connsiteX2" fmla="*/ 12192604 w 12194146"/>
              <a:gd name="connsiteY2" fmla="*/ 3427 h 1521175"/>
              <a:gd name="connsiteX3" fmla="*/ 12194146 w 12194146"/>
              <a:gd name="connsiteY3" fmla="*/ 1521174 h 1521175"/>
              <a:gd name="connsiteX4" fmla="*/ 0 w 12194146"/>
              <a:gd name="connsiteY4" fmla="*/ 1521175 h 1521175"/>
              <a:gd name="connsiteX0" fmla="*/ 0 w 12194146"/>
              <a:gd name="connsiteY0" fmla="*/ 1519745 h 1519745"/>
              <a:gd name="connsiteX1" fmla="*/ 2473 w 12194146"/>
              <a:gd name="connsiteY1" fmla="*/ 1081104 h 1519745"/>
              <a:gd name="connsiteX2" fmla="*/ 12192604 w 12194146"/>
              <a:gd name="connsiteY2" fmla="*/ 1997 h 1519745"/>
              <a:gd name="connsiteX3" fmla="*/ 12194146 w 12194146"/>
              <a:gd name="connsiteY3" fmla="*/ 1519744 h 1519745"/>
              <a:gd name="connsiteX4" fmla="*/ 0 w 12194146"/>
              <a:gd name="connsiteY4" fmla="*/ 1519745 h 1519745"/>
              <a:gd name="connsiteX0" fmla="*/ 0 w 12194146"/>
              <a:gd name="connsiteY0" fmla="*/ 1517748 h 1517748"/>
              <a:gd name="connsiteX1" fmla="*/ 2473 w 12194146"/>
              <a:gd name="connsiteY1" fmla="*/ 1079107 h 1517748"/>
              <a:gd name="connsiteX2" fmla="*/ 12192604 w 12194146"/>
              <a:gd name="connsiteY2" fmla="*/ 0 h 1517748"/>
              <a:gd name="connsiteX3" fmla="*/ 12194146 w 12194146"/>
              <a:gd name="connsiteY3" fmla="*/ 1517747 h 1517748"/>
              <a:gd name="connsiteX4" fmla="*/ 0 w 12194146"/>
              <a:gd name="connsiteY4" fmla="*/ 1517748 h 1517748"/>
              <a:gd name="connsiteX0" fmla="*/ 0 w 12194146"/>
              <a:gd name="connsiteY0" fmla="*/ 1517748 h 1517748"/>
              <a:gd name="connsiteX1" fmla="*/ 2473 w 12194146"/>
              <a:gd name="connsiteY1" fmla="*/ 1079107 h 1517748"/>
              <a:gd name="connsiteX2" fmla="*/ 12192604 w 12194146"/>
              <a:gd name="connsiteY2" fmla="*/ 0 h 1517748"/>
              <a:gd name="connsiteX3" fmla="*/ 12194146 w 12194146"/>
              <a:gd name="connsiteY3" fmla="*/ 1517747 h 1517748"/>
              <a:gd name="connsiteX4" fmla="*/ 0 w 12194146"/>
              <a:gd name="connsiteY4" fmla="*/ 1517748 h 1517748"/>
              <a:gd name="connsiteX0" fmla="*/ 0 w 12194146"/>
              <a:gd name="connsiteY0" fmla="*/ 1517748 h 1517748"/>
              <a:gd name="connsiteX1" fmla="*/ 2473 w 12194146"/>
              <a:gd name="connsiteY1" fmla="*/ 1079107 h 1517748"/>
              <a:gd name="connsiteX2" fmla="*/ 12192604 w 12194146"/>
              <a:gd name="connsiteY2" fmla="*/ 0 h 1517748"/>
              <a:gd name="connsiteX3" fmla="*/ 12194146 w 12194146"/>
              <a:gd name="connsiteY3" fmla="*/ 1517747 h 1517748"/>
              <a:gd name="connsiteX4" fmla="*/ 0 w 12194146"/>
              <a:gd name="connsiteY4" fmla="*/ 1517748 h 1517748"/>
              <a:gd name="connsiteX0" fmla="*/ 0 w 12194146"/>
              <a:gd name="connsiteY0" fmla="*/ 1517748 h 1522793"/>
              <a:gd name="connsiteX1" fmla="*/ 2473 w 12194146"/>
              <a:gd name="connsiteY1" fmla="*/ 1079107 h 1522793"/>
              <a:gd name="connsiteX2" fmla="*/ 12192604 w 12194146"/>
              <a:gd name="connsiteY2" fmla="*/ 0 h 1522793"/>
              <a:gd name="connsiteX3" fmla="*/ 12194146 w 12194146"/>
              <a:gd name="connsiteY3" fmla="*/ 1517747 h 1522793"/>
              <a:gd name="connsiteX4" fmla="*/ 0 w 12194146"/>
              <a:gd name="connsiteY4" fmla="*/ 1517748 h 1522793"/>
              <a:gd name="connsiteX0" fmla="*/ 0 w 12194146"/>
              <a:gd name="connsiteY0" fmla="*/ 1517748 h 1517748"/>
              <a:gd name="connsiteX1" fmla="*/ 2473 w 12194146"/>
              <a:gd name="connsiteY1" fmla="*/ 1079107 h 1517748"/>
              <a:gd name="connsiteX2" fmla="*/ 12192604 w 12194146"/>
              <a:gd name="connsiteY2" fmla="*/ 0 h 1517748"/>
              <a:gd name="connsiteX3" fmla="*/ 12194146 w 12194146"/>
              <a:gd name="connsiteY3" fmla="*/ 1517747 h 1517748"/>
              <a:gd name="connsiteX4" fmla="*/ 0 w 12194146"/>
              <a:gd name="connsiteY4" fmla="*/ 1517748 h 1517748"/>
              <a:gd name="connsiteX0" fmla="*/ 0 w 12194146"/>
              <a:gd name="connsiteY0" fmla="*/ 1517748 h 1517748"/>
              <a:gd name="connsiteX1" fmla="*/ 2473 w 12194146"/>
              <a:gd name="connsiteY1" fmla="*/ 1079107 h 1517748"/>
              <a:gd name="connsiteX2" fmla="*/ 12192604 w 12194146"/>
              <a:gd name="connsiteY2" fmla="*/ 0 h 1517748"/>
              <a:gd name="connsiteX3" fmla="*/ 12194146 w 12194146"/>
              <a:gd name="connsiteY3" fmla="*/ 1517747 h 1517748"/>
              <a:gd name="connsiteX4" fmla="*/ 0 w 12194146"/>
              <a:gd name="connsiteY4" fmla="*/ 1517748 h 1517748"/>
              <a:gd name="connsiteX0" fmla="*/ 0 w 12194146"/>
              <a:gd name="connsiteY0" fmla="*/ 1517748 h 1517748"/>
              <a:gd name="connsiteX1" fmla="*/ 2473 w 12194146"/>
              <a:gd name="connsiteY1" fmla="*/ 1079107 h 1517748"/>
              <a:gd name="connsiteX2" fmla="*/ 12192604 w 12194146"/>
              <a:gd name="connsiteY2" fmla="*/ 0 h 1517748"/>
              <a:gd name="connsiteX3" fmla="*/ 12194146 w 12194146"/>
              <a:gd name="connsiteY3" fmla="*/ 1517747 h 1517748"/>
              <a:gd name="connsiteX4" fmla="*/ 0 w 12194146"/>
              <a:gd name="connsiteY4" fmla="*/ 1517748 h 1517748"/>
              <a:gd name="connsiteX0" fmla="*/ 0 w 12194146"/>
              <a:gd name="connsiteY0" fmla="*/ 1517748 h 1517748"/>
              <a:gd name="connsiteX1" fmla="*/ 2473 w 12194146"/>
              <a:gd name="connsiteY1" fmla="*/ 1079107 h 1517748"/>
              <a:gd name="connsiteX2" fmla="*/ 12192604 w 12194146"/>
              <a:gd name="connsiteY2" fmla="*/ 0 h 1517748"/>
              <a:gd name="connsiteX3" fmla="*/ 12194146 w 12194146"/>
              <a:gd name="connsiteY3" fmla="*/ 1517747 h 1517748"/>
              <a:gd name="connsiteX4" fmla="*/ 0 w 12194146"/>
              <a:gd name="connsiteY4" fmla="*/ 1517748 h 1517748"/>
              <a:gd name="connsiteX0" fmla="*/ 0 w 12194146"/>
              <a:gd name="connsiteY0" fmla="*/ 1517748 h 1517748"/>
              <a:gd name="connsiteX1" fmla="*/ 2473 w 12194146"/>
              <a:gd name="connsiteY1" fmla="*/ 1079107 h 1517748"/>
              <a:gd name="connsiteX2" fmla="*/ 12192604 w 12194146"/>
              <a:gd name="connsiteY2" fmla="*/ 0 h 1517748"/>
              <a:gd name="connsiteX3" fmla="*/ 12194146 w 12194146"/>
              <a:gd name="connsiteY3" fmla="*/ 1517747 h 1517748"/>
              <a:gd name="connsiteX4" fmla="*/ 0 w 12194146"/>
              <a:gd name="connsiteY4" fmla="*/ 1517748 h 1517748"/>
              <a:gd name="connsiteX0" fmla="*/ 0 w 12194740"/>
              <a:gd name="connsiteY0" fmla="*/ 1517748 h 1517748"/>
              <a:gd name="connsiteX1" fmla="*/ 2473 w 12194740"/>
              <a:gd name="connsiteY1" fmla="*/ 1079107 h 1517748"/>
              <a:gd name="connsiteX2" fmla="*/ 12194740 w 12194740"/>
              <a:gd name="connsiteY2" fmla="*/ 0 h 1517748"/>
              <a:gd name="connsiteX3" fmla="*/ 12194146 w 12194740"/>
              <a:gd name="connsiteY3" fmla="*/ 1517747 h 1517748"/>
              <a:gd name="connsiteX4" fmla="*/ 0 w 12194740"/>
              <a:gd name="connsiteY4" fmla="*/ 1517748 h 1517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4740" h="1517748">
                <a:moveTo>
                  <a:pt x="0" y="1517748"/>
                </a:moveTo>
                <a:cubicBezTo>
                  <a:pt x="3698" y="1515171"/>
                  <a:pt x="1855" y="1151801"/>
                  <a:pt x="2473" y="1079107"/>
                </a:cubicBezTo>
                <a:cubicBezTo>
                  <a:pt x="1713909" y="1652230"/>
                  <a:pt x="7299945" y="1710697"/>
                  <a:pt x="12194740" y="0"/>
                </a:cubicBezTo>
                <a:cubicBezTo>
                  <a:pt x="12192781" y="2316"/>
                  <a:pt x="12193631" y="1517906"/>
                  <a:pt x="12194146" y="1517747"/>
                </a:cubicBezTo>
                <a:cubicBezTo>
                  <a:pt x="12192879" y="1517335"/>
                  <a:pt x="4063478" y="1516923"/>
                  <a:pt x="0" y="151774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BE7E94D-A4F8-9865-9A0B-DEABA334C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00" y="319404"/>
            <a:ext cx="8780836" cy="748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C4532D2-A471-9C39-4E5C-00C6E8E5A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424" y="1952625"/>
            <a:ext cx="9710725" cy="39973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5B04663-A003-A87E-FD8E-AE65D10898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3425" y="6313195"/>
            <a:ext cx="900000" cy="2427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22.02.2024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307C0DB-1D09-8534-4A04-E90F95B230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3424" y="6310720"/>
            <a:ext cx="7533052" cy="2427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Die Welt mit anderen Augen sehen – AR und VR für die Jugendarbeit nutzen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1E6937-275F-6596-08D8-E2870F5C4F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44149" y="6313195"/>
            <a:ext cx="1285359" cy="2427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3ECB9107-A5DC-44AC-ABF4-E420F7EC715B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5" name="Grafik 14" descr="Logo BezJR -Bezirksjugendring Unterfranken">
            <a:extLst>
              <a:ext uri="{FF2B5EF4-FFF2-40B4-BE49-F238E27FC236}">
                <a16:creationId xmlns:a16="http://schemas.microsoft.com/office/drawing/2014/main" id="{F2218D8F-AFAD-E6B9-C80C-15F5881AE56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8336" y="280098"/>
            <a:ext cx="1404000" cy="1000937"/>
          </a:xfrm>
          <a:prstGeom prst="rect">
            <a:avLst/>
          </a:prstGeom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4AF9A42F-64C9-E6BD-D8B8-1BBF1EAA8E32}"/>
              </a:ext>
            </a:extLst>
          </p:cNvPr>
          <p:cNvGrpSpPr/>
          <p:nvPr userDrawn="1"/>
        </p:nvGrpSpPr>
        <p:grpSpPr>
          <a:xfrm>
            <a:off x="-77082" y="-75097"/>
            <a:ext cx="12344563" cy="7006308"/>
            <a:chOff x="-77082" y="-75097"/>
            <a:chExt cx="12344563" cy="7006308"/>
          </a:xfrm>
          <a:solidFill>
            <a:srgbClr val="737373"/>
          </a:solidFill>
        </p:grpSpPr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5CBC4078-D8C1-2955-28DD-4BB76422CF91}"/>
                </a:ext>
              </a:extLst>
            </p:cNvPr>
            <p:cNvGrpSpPr/>
            <p:nvPr userDrawn="1"/>
          </p:nvGrpSpPr>
          <p:grpSpPr>
            <a:xfrm flipV="1">
              <a:off x="588799" y="6859210"/>
              <a:ext cx="9791918" cy="72001"/>
              <a:chOff x="588799" y="-73887"/>
              <a:chExt cx="9791918" cy="72001"/>
            </a:xfrm>
            <a:grpFill/>
          </p:grpSpPr>
          <p:sp>
            <p:nvSpPr>
              <p:cNvPr id="28" name="Gleichschenkliges Dreieck 27">
                <a:extLst>
                  <a:ext uri="{FF2B5EF4-FFF2-40B4-BE49-F238E27FC236}">
                    <a16:creationId xmlns:a16="http://schemas.microsoft.com/office/drawing/2014/main" id="{28EF306F-2786-2C47-48DD-F8D52704EFB1}"/>
                  </a:ext>
                </a:extLst>
              </p:cNvPr>
              <p:cNvSpPr/>
              <p:nvPr userDrawn="1"/>
            </p:nvSpPr>
            <p:spPr bwMode="gray">
              <a:xfrm rot="10800000">
                <a:off x="588799" y="-73886"/>
                <a:ext cx="72000" cy="720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9" name="Gleichschenkliges Dreieck 28">
                <a:extLst>
                  <a:ext uri="{FF2B5EF4-FFF2-40B4-BE49-F238E27FC236}">
                    <a16:creationId xmlns:a16="http://schemas.microsoft.com/office/drawing/2014/main" id="{2A337944-4388-FC01-3629-F347663CBB70}"/>
                  </a:ext>
                </a:extLst>
              </p:cNvPr>
              <p:cNvSpPr/>
              <p:nvPr userDrawn="1"/>
            </p:nvSpPr>
            <p:spPr bwMode="gray">
              <a:xfrm rot="10800000">
                <a:off x="10308717" y="-73887"/>
                <a:ext cx="72000" cy="720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30" name="Gleichschenkliges Dreieck 29">
                <a:extLst>
                  <a:ext uri="{FF2B5EF4-FFF2-40B4-BE49-F238E27FC236}">
                    <a16:creationId xmlns:a16="http://schemas.microsoft.com/office/drawing/2014/main" id="{695924C6-3108-764B-D5D6-42E4F27275C3}"/>
                  </a:ext>
                </a:extLst>
              </p:cNvPr>
              <p:cNvSpPr/>
              <p:nvPr userDrawn="1"/>
            </p:nvSpPr>
            <p:spPr bwMode="gray">
              <a:xfrm rot="10800000">
                <a:off x="4834610" y="-73886"/>
                <a:ext cx="72000" cy="720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24BF67F1-C331-8CE2-9D71-F7E6CADE7303}"/>
                </a:ext>
              </a:extLst>
            </p:cNvPr>
            <p:cNvGrpSpPr/>
            <p:nvPr userDrawn="1"/>
          </p:nvGrpSpPr>
          <p:grpSpPr>
            <a:xfrm>
              <a:off x="588799" y="-75097"/>
              <a:ext cx="9791918" cy="72001"/>
              <a:chOff x="588799" y="-73887"/>
              <a:chExt cx="9791918" cy="72001"/>
            </a:xfrm>
            <a:grpFill/>
          </p:grpSpPr>
          <p:sp>
            <p:nvSpPr>
              <p:cNvPr id="25" name="Gleichschenkliges Dreieck 24">
                <a:extLst>
                  <a:ext uri="{FF2B5EF4-FFF2-40B4-BE49-F238E27FC236}">
                    <a16:creationId xmlns:a16="http://schemas.microsoft.com/office/drawing/2014/main" id="{DC2EDB31-4315-54D8-F85F-D98838505167}"/>
                  </a:ext>
                </a:extLst>
              </p:cNvPr>
              <p:cNvSpPr/>
              <p:nvPr userDrawn="1"/>
            </p:nvSpPr>
            <p:spPr bwMode="gray">
              <a:xfrm rot="10800000">
                <a:off x="588799" y="-73886"/>
                <a:ext cx="72000" cy="720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6" name="Gleichschenkliges Dreieck 25">
                <a:extLst>
                  <a:ext uri="{FF2B5EF4-FFF2-40B4-BE49-F238E27FC236}">
                    <a16:creationId xmlns:a16="http://schemas.microsoft.com/office/drawing/2014/main" id="{5725FF35-B9F8-2358-B852-F8FE9911CB11}"/>
                  </a:ext>
                </a:extLst>
              </p:cNvPr>
              <p:cNvSpPr/>
              <p:nvPr userDrawn="1"/>
            </p:nvSpPr>
            <p:spPr bwMode="gray">
              <a:xfrm rot="10800000">
                <a:off x="10308717" y="-73887"/>
                <a:ext cx="72000" cy="720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7" name="Gleichschenkliges Dreieck 26">
                <a:extLst>
                  <a:ext uri="{FF2B5EF4-FFF2-40B4-BE49-F238E27FC236}">
                    <a16:creationId xmlns:a16="http://schemas.microsoft.com/office/drawing/2014/main" id="{B7DA5CE4-4253-4A0E-0491-3CC89CE7AA7D}"/>
                  </a:ext>
                </a:extLst>
              </p:cNvPr>
              <p:cNvSpPr/>
              <p:nvPr userDrawn="1"/>
            </p:nvSpPr>
            <p:spPr bwMode="gray">
              <a:xfrm rot="10800000">
                <a:off x="4834610" y="-73886"/>
                <a:ext cx="72000" cy="720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9AB725BE-721A-0EA4-9670-5B0D0A70BCCC}"/>
                </a:ext>
              </a:extLst>
            </p:cNvPr>
            <p:cNvGrpSpPr/>
            <p:nvPr userDrawn="1"/>
          </p:nvGrpSpPr>
          <p:grpSpPr>
            <a:xfrm>
              <a:off x="12195481" y="1919593"/>
              <a:ext cx="72000" cy="4066464"/>
              <a:chOff x="12195481" y="1919593"/>
              <a:chExt cx="72000" cy="4066464"/>
            </a:xfrm>
            <a:grpFill/>
          </p:grpSpPr>
          <p:sp>
            <p:nvSpPr>
              <p:cNvPr id="23" name="Gleichschenkliges Dreieck 22">
                <a:extLst>
                  <a:ext uri="{FF2B5EF4-FFF2-40B4-BE49-F238E27FC236}">
                    <a16:creationId xmlns:a16="http://schemas.microsoft.com/office/drawing/2014/main" id="{8B016E0B-B44E-FAB9-E411-04B559091874}"/>
                  </a:ext>
                </a:extLst>
              </p:cNvPr>
              <p:cNvSpPr/>
              <p:nvPr userDrawn="1"/>
            </p:nvSpPr>
            <p:spPr bwMode="gray">
              <a:xfrm rot="16200000" flipH="1">
                <a:off x="12195481" y="5914057"/>
                <a:ext cx="72000" cy="720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4" name="Gleichschenkliges Dreieck 23">
                <a:extLst>
                  <a:ext uri="{FF2B5EF4-FFF2-40B4-BE49-F238E27FC236}">
                    <a16:creationId xmlns:a16="http://schemas.microsoft.com/office/drawing/2014/main" id="{10C8A5F8-2EAA-6974-2B3B-17C278C04772}"/>
                  </a:ext>
                </a:extLst>
              </p:cNvPr>
              <p:cNvSpPr/>
              <p:nvPr userDrawn="1"/>
            </p:nvSpPr>
            <p:spPr bwMode="gray">
              <a:xfrm rot="16200000" flipH="1">
                <a:off x="12195481" y="1919593"/>
                <a:ext cx="72000" cy="720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192EA7C5-E5CD-888F-BBB0-36FE19B8183E}"/>
                </a:ext>
              </a:extLst>
            </p:cNvPr>
            <p:cNvGrpSpPr/>
            <p:nvPr userDrawn="1"/>
          </p:nvGrpSpPr>
          <p:grpSpPr>
            <a:xfrm>
              <a:off x="-77082" y="1919593"/>
              <a:ext cx="72000" cy="4066464"/>
              <a:chOff x="-77082" y="1919593"/>
              <a:chExt cx="72000" cy="4066464"/>
            </a:xfrm>
            <a:grpFill/>
          </p:grpSpPr>
          <p:sp>
            <p:nvSpPr>
              <p:cNvPr id="21" name="Gleichschenkliges Dreieck 20">
                <a:extLst>
                  <a:ext uri="{FF2B5EF4-FFF2-40B4-BE49-F238E27FC236}">
                    <a16:creationId xmlns:a16="http://schemas.microsoft.com/office/drawing/2014/main" id="{5384DEB2-3199-F1C0-D4B5-0C69F49C3E13}"/>
                  </a:ext>
                </a:extLst>
              </p:cNvPr>
              <p:cNvSpPr/>
              <p:nvPr userDrawn="1"/>
            </p:nvSpPr>
            <p:spPr bwMode="gray">
              <a:xfrm rot="5400000">
                <a:off x="-77082" y="5914057"/>
                <a:ext cx="72000" cy="720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2" name="Gleichschenkliges Dreieck 21">
                <a:extLst>
                  <a:ext uri="{FF2B5EF4-FFF2-40B4-BE49-F238E27FC236}">
                    <a16:creationId xmlns:a16="http://schemas.microsoft.com/office/drawing/2014/main" id="{DEF33F63-0506-CDD9-4C9C-9204B19922FC}"/>
                  </a:ext>
                </a:extLst>
              </p:cNvPr>
              <p:cNvSpPr/>
              <p:nvPr userDrawn="1"/>
            </p:nvSpPr>
            <p:spPr bwMode="gray">
              <a:xfrm rot="5400000">
                <a:off x="-77082" y="1919593"/>
                <a:ext cx="72000" cy="720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</p:grpSp>
      <p:sp>
        <p:nvSpPr>
          <p:cNvPr id="31" name="Gleichschenkliges Dreieck 30">
            <a:extLst>
              <a:ext uri="{FF2B5EF4-FFF2-40B4-BE49-F238E27FC236}">
                <a16:creationId xmlns:a16="http://schemas.microsoft.com/office/drawing/2014/main" id="{245EC4A5-2CA7-29FC-CCE7-1361D2C28238}"/>
              </a:ext>
            </a:extLst>
          </p:cNvPr>
          <p:cNvSpPr/>
          <p:nvPr userDrawn="1"/>
        </p:nvSpPr>
        <p:spPr bwMode="gray">
          <a:xfrm rot="10800000" flipV="1">
            <a:off x="5447297" y="6859210"/>
            <a:ext cx="72000" cy="72000"/>
          </a:xfrm>
          <a:prstGeom prst="triangle">
            <a:avLst/>
          </a:prstGeom>
          <a:solidFill>
            <a:srgbClr val="73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" name="Gleichschenkliges Dreieck 31">
            <a:extLst>
              <a:ext uri="{FF2B5EF4-FFF2-40B4-BE49-F238E27FC236}">
                <a16:creationId xmlns:a16="http://schemas.microsoft.com/office/drawing/2014/main" id="{421633C8-15C0-C2BD-55F1-8C3786ED558E}"/>
              </a:ext>
            </a:extLst>
          </p:cNvPr>
          <p:cNvSpPr/>
          <p:nvPr userDrawn="1"/>
        </p:nvSpPr>
        <p:spPr bwMode="gray">
          <a:xfrm rot="10800000">
            <a:off x="5447297" y="-75096"/>
            <a:ext cx="72000" cy="72000"/>
          </a:xfrm>
          <a:prstGeom prst="triangle">
            <a:avLst/>
          </a:prstGeom>
          <a:solidFill>
            <a:srgbClr val="73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3" name="Gleichschenkliges Dreieck 32">
            <a:extLst>
              <a:ext uri="{FF2B5EF4-FFF2-40B4-BE49-F238E27FC236}">
                <a16:creationId xmlns:a16="http://schemas.microsoft.com/office/drawing/2014/main" id="{97977999-B517-0E9C-C5B8-3EBE2C749F0B}"/>
              </a:ext>
            </a:extLst>
          </p:cNvPr>
          <p:cNvSpPr/>
          <p:nvPr userDrawn="1"/>
        </p:nvSpPr>
        <p:spPr bwMode="gray">
          <a:xfrm rot="10800000" flipV="1">
            <a:off x="6060000" y="6859210"/>
            <a:ext cx="72000" cy="72000"/>
          </a:xfrm>
          <a:prstGeom prst="triangle">
            <a:avLst/>
          </a:prstGeom>
          <a:solidFill>
            <a:srgbClr val="73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4" name="Gleichschenkliges Dreieck 33">
            <a:extLst>
              <a:ext uri="{FF2B5EF4-FFF2-40B4-BE49-F238E27FC236}">
                <a16:creationId xmlns:a16="http://schemas.microsoft.com/office/drawing/2014/main" id="{9C1181A2-27C1-6638-89C5-661A2F13CD9B}"/>
              </a:ext>
            </a:extLst>
          </p:cNvPr>
          <p:cNvSpPr/>
          <p:nvPr userDrawn="1"/>
        </p:nvSpPr>
        <p:spPr bwMode="gray">
          <a:xfrm rot="10800000">
            <a:off x="6060000" y="-75096"/>
            <a:ext cx="72000" cy="72000"/>
          </a:xfrm>
          <a:prstGeom prst="triangle">
            <a:avLst/>
          </a:prstGeom>
          <a:solidFill>
            <a:srgbClr val="73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5" name="Gleichschenkliges Dreieck 34">
            <a:extLst>
              <a:ext uri="{FF2B5EF4-FFF2-40B4-BE49-F238E27FC236}">
                <a16:creationId xmlns:a16="http://schemas.microsoft.com/office/drawing/2014/main" id="{37DAED6F-5BE7-123B-0E9E-FF7F4ED2829A}"/>
              </a:ext>
            </a:extLst>
          </p:cNvPr>
          <p:cNvSpPr/>
          <p:nvPr userDrawn="1"/>
        </p:nvSpPr>
        <p:spPr bwMode="gray">
          <a:xfrm rot="10800000" flipV="1">
            <a:off x="1057605" y="6859210"/>
            <a:ext cx="72000" cy="72000"/>
          </a:xfrm>
          <a:prstGeom prst="triangle">
            <a:avLst/>
          </a:prstGeom>
          <a:solidFill>
            <a:srgbClr val="73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6" name="Gleichschenkliges Dreieck 35">
            <a:extLst>
              <a:ext uri="{FF2B5EF4-FFF2-40B4-BE49-F238E27FC236}">
                <a16:creationId xmlns:a16="http://schemas.microsoft.com/office/drawing/2014/main" id="{AFBB2457-B570-9C00-9164-6016A25F7AFE}"/>
              </a:ext>
            </a:extLst>
          </p:cNvPr>
          <p:cNvSpPr/>
          <p:nvPr userDrawn="1"/>
        </p:nvSpPr>
        <p:spPr bwMode="gray">
          <a:xfrm rot="10800000">
            <a:off x="1057605" y="-75096"/>
            <a:ext cx="72000" cy="72000"/>
          </a:xfrm>
          <a:prstGeom prst="triangle">
            <a:avLst/>
          </a:prstGeom>
          <a:solidFill>
            <a:srgbClr val="73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7" name="Gleichschenkliges Dreieck 36">
            <a:extLst>
              <a:ext uri="{FF2B5EF4-FFF2-40B4-BE49-F238E27FC236}">
                <a16:creationId xmlns:a16="http://schemas.microsoft.com/office/drawing/2014/main" id="{462533F9-D256-2495-7D22-9BD42E020D9D}"/>
              </a:ext>
            </a:extLst>
          </p:cNvPr>
          <p:cNvSpPr/>
          <p:nvPr userDrawn="1"/>
        </p:nvSpPr>
        <p:spPr bwMode="gray">
          <a:xfrm rot="16200000" flipH="1">
            <a:off x="12195481" y="1571479"/>
            <a:ext cx="72000" cy="72000"/>
          </a:xfrm>
          <a:prstGeom prst="triangle">
            <a:avLst/>
          </a:prstGeom>
          <a:solidFill>
            <a:srgbClr val="73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8" name="Gleichschenkliges Dreieck 37">
            <a:extLst>
              <a:ext uri="{FF2B5EF4-FFF2-40B4-BE49-F238E27FC236}">
                <a16:creationId xmlns:a16="http://schemas.microsoft.com/office/drawing/2014/main" id="{F1F0853B-1678-1FBB-CF6B-13FB77093F23}"/>
              </a:ext>
            </a:extLst>
          </p:cNvPr>
          <p:cNvSpPr/>
          <p:nvPr userDrawn="1"/>
        </p:nvSpPr>
        <p:spPr bwMode="gray">
          <a:xfrm rot="5400000">
            <a:off x="-77082" y="1571479"/>
            <a:ext cx="72000" cy="72000"/>
          </a:xfrm>
          <a:prstGeom prst="triangle">
            <a:avLst/>
          </a:prstGeom>
          <a:solidFill>
            <a:srgbClr val="73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9" name="Gleichschenkliges Dreieck 38">
            <a:extLst>
              <a:ext uri="{FF2B5EF4-FFF2-40B4-BE49-F238E27FC236}">
                <a16:creationId xmlns:a16="http://schemas.microsoft.com/office/drawing/2014/main" id="{D6D657FB-2479-B6D2-55A2-3EAE060EBCB2}"/>
              </a:ext>
            </a:extLst>
          </p:cNvPr>
          <p:cNvSpPr/>
          <p:nvPr userDrawn="1"/>
        </p:nvSpPr>
        <p:spPr bwMode="gray">
          <a:xfrm rot="16200000" flipH="1">
            <a:off x="12195481" y="276459"/>
            <a:ext cx="72000" cy="72000"/>
          </a:xfrm>
          <a:prstGeom prst="triangle">
            <a:avLst/>
          </a:prstGeom>
          <a:solidFill>
            <a:srgbClr val="73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0" name="Gleichschenkliges Dreieck 39">
            <a:extLst>
              <a:ext uri="{FF2B5EF4-FFF2-40B4-BE49-F238E27FC236}">
                <a16:creationId xmlns:a16="http://schemas.microsoft.com/office/drawing/2014/main" id="{76A4B579-690E-2319-C1E0-734EB9FCA9F0}"/>
              </a:ext>
            </a:extLst>
          </p:cNvPr>
          <p:cNvSpPr/>
          <p:nvPr userDrawn="1"/>
        </p:nvSpPr>
        <p:spPr bwMode="gray">
          <a:xfrm rot="5400000">
            <a:off x="-77082" y="276459"/>
            <a:ext cx="72000" cy="72000"/>
          </a:xfrm>
          <a:prstGeom prst="triangle">
            <a:avLst/>
          </a:prstGeom>
          <a:solidFill>
            <a:srgbClr val="73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1" name="Gleichschenkliges Dreieck 40">
            <a:extLst>
              <a:ext uri="{FF2B5EF4-FFF2-40B4-BE49-F238E27FC236}">
                <a16:creationId xmlns:a16="http://schemas.microsoft.com/office/drawing/2014/main" id="{C908FD3E-6DF1-B56B-6311-D79ED7FFCE0C}"/>
              </a:ext>
            </a:extLst>
          </p:cNvPr>
          <p:cNvSpPr/>
          <p:nvPr userDrawn="1"/>
        </p:nvSpPr>
        <p:spPr bwMode="gray">
          <a:xfrm rot="16200000" flipH="1">
            <a:off x="12195481" y="3393661"/>
            <a:ext cx="72000" cy="72000"/>
          </a:xfrm>
          <a:prstGeom prst="triangle">
            <a:avLst/>
          </a:prstGeom>
          <a:solidFill>
            <a:srgbClr val="73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2" name="Gleichschenkliges Dreieck 41">
            <a:extLst>
              <a:ext uri="{FF2B5EF4-FFF2-40B4-BE49-F238E27FC236}">
                <a16:creationId xmlns:a16="http://schemas.microsoft.com/office/drawing/2014/main" id="{5B3032AA-1432-ACA1-1E13-BFBAA3AA8809}"/>
              </a:ext>
            </a:extLst>
          </p:cNvPr>
          <p:cNvSpPr/>
          <p:nvPr userDrawn="1"/>
        </p:nvSpPr>
        <p:spPr bwMode="gray">
          <a:xfrm rot="5400000">
            <a:off x="-77082" y="3393661"/>
            <a:ext cx="72000" cy="72000"/>
          </a:xfrm>
          <a:prstGeom prst="triangle">
            <a:avLst/>
          </a:prstGeom>
          <a:solidFill>
            <a:srgbClr val="73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44" name="Grafik 43">
            <a:extLst>
              <a:ext uri="{FF2B5EF4-FFF2-40B4-BE49-F238E27FC236}">
                <a16:creationId xmlns:a16="http://schemas.microsoft.com/office/drawing/2014/main" id="{C6FA623E-0D79-0FCE-633F-DD70F7B9B25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1122" y="-510839"/>
            <a:ext cx="1331724" cy="396000"/>
          </a:xfrm>
          <a:prstGeom prst="rect">
            <a:avLst/>
          </a:prstGeom>
        </p:spPr>
      </p:pic>
      <p:sp>
        <p:nvSpPr>
          <p:cNvPr id="45" name="Textfeld 44">
            <a:extLst>
              <a:ext uri="{FF2B5EF4-FFF2-40B4-BE49-F238E27FC236}">
                <a16:creationId xmlns:a16="http://schemas.microsoft.com/office/drawing/2014/main" id="{A7B9477B-A962-C591-B2CF-278436739806}"/>
              </a:ext>
            </a:extLst>
          </p:cNvPr>
          <p:cNvSpPr txBox="1"/>
          <p:nvPr userDrawn="1"/>
        </p:nvSpPr>
        <p:spPr>
          <a:xfrm>
            <a:off x="6303631" y="-419774"/>
            <a:ext cx="554857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8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Anleitung: Um zwischen den Formatvorlagen und Listen zu wechseln, verwenden Sie die in PowerPoint vorgesehene Funktion Button: „Listenebene verringern / den Einzug verkleinern“ und Listenebene erhöhen / den Einzug vergrößern“</a:t>
            </a:r>
            <a:endParaRPr lang="en-GB" sz="800" b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C16EBA7D-7245-2B0D-2B6F-B0C9BAD3EB5E}"/>
              </a:ext>
            </a:extLst>
          </p:cNvPr>
          <p:cNvSpPr txBox="1"/>
          <p:nvPr userDrawn="1"/>
        </p:nvSpPr>
        <p:spPr>
          <a:xfrm>
            <a:off x="1092200" y="-419774"/>
            <a:ext cx="377983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Bitte beachten Sie, dass das Logo und Claim aus dem Master-Folienlayout </a:t>
            </a:r>
            <a:br>
              <a:rPr kumimoji="0" lang="de-DE" altLang="de-DE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kumimoji="0" lang="de-DE" altLang="de-DE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nicht mit Text oder Bildern überlagert werden dürfen.</a:t>
            </a: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0FC88496-1D7E-C253-AB2E-A87A93992361}"/>
              </a:ext>
            </a:extLst>
          </p:cNvPr>
          <p:cNvSpPr/>
          <p:nvPr userDrawn="1"/>
        </p:nvSpPr>
        <p:spPr>
          <a:xfrm>
            <a:off x="831003" y="-563571"/>
            <a:ext cx="145901" cy="523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470297"/>
            <a:r>
              <a:rPr lang="en-US" sz="3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!</a:t>
            </a:r>
            <a:endParaRPr lang="de-DE" sz="34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332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7" r:id="rId3"/>
    <p:sldLayoutId id="2147483668" r:id="rId4"/>
    <p:sldLayoutId id="2147483650" r:id="rId5"/>
    <p:sldLayoutId id="2147483660" r:id="rId6"/>
    <p:sldLayoutId id="2147483661" r:id="rId7"/>
    <p:sldLayoutId id="2147483666" r:id="rId8"/>
    <p:sldLayoutId id="2147483670" r:id="rId9"/>
    <p:sldLayoutId id="2147483662" r:id="rId10"/>
    <p:sldLayoutId id="2147483655" r:id="rId11"/>
    <p:sldLayoutId id="2147483663" r:id="rId12"/>
    <p:sldLayoutId id="2147483671" r:id="rId13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71463" indent="-271463" algn="l" defTabSz="914400" rtl="0" eaLnBrk="1" latinLnBrk="0" hangingPunct="1">
        <a:lnSpc>
          <a:spcPct val="100000"/>
        </a:lnSpc>
        <a:spcBef>
          <a:spcPts val="0"/>
        </a:spcBef>
        <a:buClr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269875" algn="l" defTabSz="914400" rtl="0" eaLnBrk="1" latinLnBrk="0" hangingPunct="1">
        <a:lnSpc>
          <a:spcPct val="100000"/>
        </a:lnSpc>
        <a:spcBef>
          <a:spcPts val="0"/>
        </a:spcBef>
        <a:buClr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Tx/>
        <a:buFontTx/>
        <a:buNone/>
        <a:defRPr lang="de-DE" sz="15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270000" indent="-270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270000" algn="l" defTabSz="914400" rtl="0" eaLnBrk="1" latinLnBrk="0" hangingPunct="1">
        <a:lnSpc>
          <a:spcPct val="100000"/>
        </a:lnSpc>
        <a:spcBef>
          <a:spcPts val="0"/>
        </a:spcBef>
        <a:buClrTx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Tx/>
        <a:buFontTx/>
        <a:buNone/>
        <a:defRPr lang="de-DE" sz="12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34000" indent="-234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468000" indent="-234000" algn="l" defTabSz="914400" rtl="0" eaLnBrk="1" latinLnBrk="0" hangingPunct="1">
        <a:lnSpc>
          <a:spcPct val="100000"/>
        </a:lnSpc>
        <a:spcBef>
          <a:spcPts val="0"/>
        </a:spcBef>
        <a:buClrTx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93" userDrawn="1">
          <p15:clr>
            <a:srgbClr val="F26B43"/>
          </p15:clr>
        </p15:guide>
        <p15:guide id="4" pos="6516" userDrawn="1">
          <p15:clr>
            <a:srgbClr val="F26B43"/>
          </p15:clr>
        </p15:guide>
        <p15:guide id="5" pos="3069" userDrawn="1">
          <p15:clr>
            <a:srgbClr val="F26B43"/>
          </p15:clr>
        </p15:guide>
        <p15:guide id="6" orient="horz" pos="196" userDrawn="1">
          <p15:clr>
            <a:srgbClr val="F26B43"/>
          </p15:clr>
        </p15:guide>
        <p15:guide id="7" orient="horz" pos="1012" userDrawn="1">
          <p15:clr>
            <a:srgbClr val="F26B43"/>
          </p15:clr>
        </p15:guide>
        <p15:guide id="8" orient="horz" pos="1230" userDrawn="1">
          <p15:clr>
            <a:srgbClr val="F26B43"/>
          </p15:clr>
        </p15:guide>
        <p15:guide id="9" orient="horz" pos="3748" userDrawn="1">
          <p15:clr>
            <a:srgbClr val="F26B43"/>
          </p15:clr>
        </p15:guide>
        <p15:guide id="10" pos="688" userDrawn="1">
          <p15:clr>
            <a:srgbClr val="F26B43"/>
          </p15:clr>
        </p15:guide>
        <p15:guide id="11" pos="345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IY4x85zqoJM?feature=oembed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jugend-unterfranken.de/fachbereiche/medienfachberatung/" TargetMode="Externa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TjsIyDn5H44?feature=oembed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zUR9i60zLo8?feature=oembe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09899A3-4125-4174-169D-95622461F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Welt mit anderen Augen sehen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8E7AD11-D470-085B-14DC-7004BBE3F5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AR und VR in der Jugendarbeit nutzen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D2AAA58-9A5A-A1C6-6A34-CC836F091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22.02.2024</a:t>
            </a:r>
          </a:p>
        </p:txBody>
      </p:sp>
      <p:pic>
        <p:nvPicPr>
          <p:cNvPr id="13" name="Bildplatzhalter 12" descr="Schülerin beim naturwissenschaftlichen Unterricht in der Schule">
            <a:extLst>
              <a:ext uri="{FF2B5EF4-FFF2-40B4-BE49-F238E27FC236}">
                <a16:creationId xmlns:a16="http://schemas.microsoft.com/office/drawing/2014/main" id="{116DB4F1-B014-1DB2-9A62-18B9493AD9E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5" b="29363"/>
          <a:stretch/>
        </p:blipFill>
        <p:spPr>
          <a:xfrm>
            <a:off x="-20115" y="1895058"/>
            <a:ext cx="12212115" cy="4962942"/>
          </a:xfrm>
        </p:spPr>
      </p:pic>
    </p:spTree>
    <p:extLst>
      <p:ext uri="{BB962C8B-B14F-4D97-AF65-F5344CB8AC3E}">
        <p14:creationId xmlns:p14="http://schemas.microsoft.com/office/powerpoint/2010/main" val="1914856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Inhaltsplatzhalter 6">
            <a:extLst>
              <a:ext uri="{FF2B5EF4-FFF2-40B4-BE49-F238E27FC236}">
                <a16:creationId xmlns:a16="http://schemas.microsoft.com/office/drawing/2014/main" id="{0A306081-348C-C3A4-15D6-2E7AC28E293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13534" y="1467293"/>
          <a:ext cx="11364931" cy="4119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D1076BC2-4F2E-1297-7FF7-87187628D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CoSpaces</a:t>
            </a:r>
            <a:r>
              <a:rPr lang="de-DE" dirty="0"/>
              <a:t> </a:t>
            </a:r>
            <a:br>
              <a:rPr lang="de-DE" dirty="0"/>
            </a:br>
            <a:r>
              <a:rPr lang="de-DE" sz="2800" dirty="0"/>
              <a:t>Programmierablauf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A9E34FF-354B-8A5A-41BF-8C07C028D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0925BFB-B38D-0ECA-9336-DCB4C6A7E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Die Welt mit anderen Augen sehen – AR und VR für die Jugendarbeit nutzen 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05C4CBA-D4E8-F92A-FDE2-68F6EDF86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B9107-A5DC-44AC-ABF4-E420F7EC715B}" type="slidenum">
              <a:rPr lang="de-DE" smtClean="0"/>
              <a:t>10</a:t>
            </a:fld>
            <a:endParaRPr lang="de-DE"/>
          </a:p>
        </p:txBody>
      </p:sp>
      <p:sp>
        <p:nvSpPr>
          <p:cNvPr id="3" name="Rechteck: gefaltete Ecke 2">
            <a:extLst>
              <a:ext uri="{FF2B5EF4-FFF2-40B4-BE49-F238E27FC236}">
                <a16:creationId xmlns:a16="http://schemas.microsoft.com/office/drawing/2014/main" id="{F006D180-3FA0-D3A1-00FD-478CFFB7D38A}"/>
              </a:ext>
            </a:extLst>
          </p:cNvPr>
          <p:cNvSpPr/>
          <p:nvPr/>
        </p:nvSpPr>
        <p:spPr>
          <a:xfrm>
            <a:off x="7931482" y="143696"/>
            <a:ext cx="2283671" cy="1923111"/>
          </a:xfrm>
          <a:prstGeom prst="foldedCorner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br>
              <a:rPr lang="de-DE" sz="1400" b="1" dirty="0"/>
            </a:br>
            <a:r>
              <a:rPr lang="de-DE" sz="1400" b="1" dirty="0"/>
              <a:t>Stationenarbeit</a:t>
            </a:r>
            <a:r>
              <a:rPr lang="de-DE" sz="1400" dirty="0"/>
              <a:t>:</a:t>
            </a:r>
            <a:br>
              <a:rPr lang="de-DE" sz="1400" dirty="0"/>
            </a:br>
            <a:endParaRPr lang="de-DE" sz="1400" dirty="0"/>
          </a:p>
          <a:p>
            <a:pPr algn="ctr"/>
            <a:r>
              <a:rPr lang="de-DE" sz="1400" dirty="0"/>
              <a:t>25 Minuten Arbeitszeit am Laptop</a:t>
            </a:r>
          </a:p>
          <a:p>
            <a:pPr algn="ctr"/>
            <a:r>
              <a:rPr lang="de-DE" sz="1400" dirty="0"/>
              <a:t>+</a:t>
            </a:r>
          </a:p>
          <a:p>
            <a:pPr algn="ctr"/>
            <a:r>
              <a:rPr lang="de-DE" sz="1400" dirty="0"/>
              <a:t>5 Minuten Präsentation mit Tablet </a:t>
            </a:r>
          </a:p>
        </p:txBody>
      </p:sp>
    </p:spTree>
    <p:extLst>
      <p:ext uri="{BB962C8B-B14F-4D97-AF65-F5344CB8AC3E}">
        <p14:creationId xmlns:p14="http://schemas.microsoft.com/office/powerpoint/2010/main" val="7228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076BC2-4F2E-1297-7FF7-87187628D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Kleines Feedback AR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A3587DD-B29E-A6B2-A4FA-F80ED710D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de-DE" dirty="0"/>
              <a:t>War die Bedienung von </a:t>
            </a:r>
            <a:r>
              <a:rPr lang="de-DE" dirty="0" err="1"/>
              <a:t>CoSpaces</a:t>
            </a:r>
            <a:r>
              <a:rPr lang="de-DE" dirty="0"/>
              <a:t> leicht/ schwer?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de-DE" dirty="0"/>
              <a:t>War das Ergebnis so wie vorgestellt?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de-DE" dirty="0"/>
              <a:t>Gab es Hürden?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de-DE" dirty="0"/>
              <a:t>Gibt es Fragen?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A9E34FF-354B-8A5A-41BF-8C07C028D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0925BFB-B38D-0ECA-9336-DCB4C6A7E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Die Welt mit anderen Augen sehen – AR und VR für die Jugendarbeit nutzen 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05C4CBA-D4E8-F92A-FDE2-68F6EDF86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B9107-A5DC-44AC-ABF4-E420F7EC715B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0399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076BC2-4F2E-1297-7FF7-87187628D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VR </a:t>
            </a:r>
            <a:br>
              <a:rPr lang="de-DE" dirty="0"/>
            </a:br>
            <a:r>
              <a:rPr lang="de-DE" sz="2800" dirty="0"/>
              <a:t>gemeinsam erleben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A3587DD-B29E-A6B2-A4FA-F80ED710D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dirty="0"/>
              <a:t>Art Headset mit Bildschirm in dem 360-Grad-Bild erzeugt wird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dirty="0"/>
              <a:t>bietet Möglichkeit in virtuelle Realität/Simulation einzutauchen</a:t>
            </a:r>
            <a:endParaRPr lang="de-DE" dirty="0">
              <a:sym typeface="Wingdings" panose="05000000000000000000" pitchFamily="2" charset="2"/>
            </a:endParaRPr>
          </a:p>
          <a:p>
            <a:pPr lvl="1" indent="0">
              <a:buNone/>
            </a:pPr>
            <a:r>
              <a:rPr lang="de-DE" dirty="0">
                <a:sym typeface="Wingdings" panose="05000000000000000000" pitchFamily="2" charset="2"/>
              </a:rPr>
              <a:t>	 </a:t>
            </a:r>
            <a:r>
              <a:rPr lang="de-DE" dirty="0"/>
              <a:t>Vermittlung eines realistischen Spielgefühls (Immersion)</a:t>
            </a:r>
          </a:p>
          <a:p>
            <a:endParaRPr lang="de-DE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dirty="0"/>
              <a:t>Geräte: Smartphone, Tablet, Laptop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A9E34FF-354B-8A5A-41BF-8C07C028D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0925BFB-B38D-0ECA-9336-DCB4C6A7E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Die Welt mit anderen Augen sehen – AR und VR für die Jugendarbeit nutzen 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05C4CBA-D4E8-F92A-FDE2-68F6EDF86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B9107-A5DC-44AC-ABF4-E420F7EC715B}" type="slidenum">
              <a:rPr lang="de-DE" smtClean="0"/>
              <a:t>12</a:t>
            </a:fld>
            <a:endParaRPr lang="de-DE"/>
          </a:p>
        </p:txBody>
      </p:sp>
      <p:pic>
        <p:nvPicPr>
          <p:cNvPr id="8" name="Grafik 7" descr="Frau mit VR-Brillenetui, die im Neonlicht zur Seite schaut">
            <a:extLst>
              <a:ext uri="{FF2B5EF4-FFF2-40B4-BE49-F238E27FC236}">
                <a16:creationId xmlns:a16="http://schemas.microsoft.com/office/drawing/2014/main" id="{D1A5FEC6-202C-65E7-30E2-DA993E8E15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965" y="3010819"/>
            <a:ext cx="4164141" cy="277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43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076BC2-4F2E-1297-7FF7-87187628D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VR</a:t>
            </a:r>
            <a:br>
              <a:rPr lang="de-DE" dirty="0"/>
            </a:br>
            <a:r>
              <a:rPr lang="de-DE" sz="2800" dirty="0"/>
              <a:t>auf was sollte man achten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A3587DD-B29E-A6B2-A4FA-F80ED710D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425" y="1708695"/>
            <a:ext cx="10126725" cy="4458808"/>
          </a:xfrm>
        </p:spPr>
        <p:txBody>
          <a:bodyPr/>
          <a:lstStyle/>
          <a:p>
            <a:r>
              <a:rPr lang="de-DE" sz="1800" b="1" dirty="0"/>
              <a:t>Raum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800" dirty="0"/>
              <a:t>Ausreichend Platz für den Spielbereich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800" dirty="0"/>
              <a:t>auf Hindernisse achten (Stühle, Schränke, Pflanzen)</a:t>
            </a:r>
          </a:p>
          <a:p>
            <a:endParaRPr lang="de-DE" sz="1800" dirty="0"/>
          </a:p>
          <a:p>
            <a:r>
              <a:rPr lang="de-DE" sz="1800" b="1" dirty="0"/>
              <a:t>Person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800" dirty="0"/>
              <a:t>Vorerfahrung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800" dirty="0"/>
              <a:t>Vorerkrankungen und Konstitution abklären (Epilepsie, Schwindelprobleme, Übelkeit)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800" dirty="0"/>
              <a:t>Brillenträger (Grad der Sehschwäche, Linseneinstellung)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800" dirty="0"/>
              <a:t>Sitz der VR-Brille und Handschlaufen (nicht zu fest/locker)</a:t>
            </a:r>
          </a:p>
          <a:p>
            <a:endParaRPr lang="de-DE" sz="1800" dirty="0"/>
          </a:p>
          <a:p>
            <a:r>
              <a:rPr lang="de-DE" sz="1800" b="1" dirty="0"/>
              <a:t>Hilfestellung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800" dirty="0"/>
              <a:t>Streaming ist hilfreich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800" dirty="0"/>
              <a:t>Selbst Tutorial oder Spiel mehrmals spielen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800" dirty="0"/>
              <a:t>Erlaubnis bei physischer Hilfestellung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A9E34FF-354B-8A5A-41BF-8C07C028D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0925BFB-B38D-0ECA-9336-DCB4C6A7E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Die Welt mit anderen Augen sehen – AR und VR für die Jugendarbeit nutzen 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05C4CBA-D4E8-F92A-FDE2-68F6EDF86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B9107-A5DC-44AC-ABF4-E420F7EC715B}" type="slidenum">
              <a:rPr lang="de-DE" smtClean="0"/>
              <a:t>13</a:t>
            </a:fld>
            <a:endParaRPr lang="de-DE"/>
          </a:p>
        </p:txBody>
      </p:sp>
      <p:pic>
        <p:nvPicPr>
          <p:cNvPr id="4098" name="Picture 2" descr="A slim Quest 3 with ringless controllers revealed in hands-on preview">
            <a:extLst>
              <a:ext uri="{FF2B5EF4-FFF2-40B4-BE49-F238E27FC236}">
                <a16:creationId xmlns:a16="http://schemas.microsoft.com/office/drawing/2014/main" id="{E1D9C3E4-7296-5E75-8E2F-283862FC2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5F5F4"/>
              </a:clrFrom>
              <a:clrTo>
                <a:srgbClr val="F5F5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583" y="828503"/>
            <a:ext cx="4623106" cy="260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656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076BC2-4F2E-1297-7FF7-87187628D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Kleines Feedback VR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A3587DD-B29E-A6B2-A4FA-F80ED710D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de-DE" dirty="0"/>
              <a:t>Wie war das VR-Erlebnis?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de-DE" dirty="0"/>
              <a:t>Was war intuitiv?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de-DE" dirty="0"/>
              <a:t>Gab es Schwierigkeiten bei der Handhabung?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de-DE" dirty="0"/>
              <a:t>Was fällt beim Beobachten auf? Auf was sollte man mehr achten?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A9E34FF-354B-8A5A-41BF-8C07C028D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0925BFB-B38D-0ECA-9336-DCB4C6A7E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Die Welt mit anderen Augen sehen – AR und VR für die Jugendarbeit nutzen 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05C4CBA-D4E8-F92A-FDE2-68F6EDF86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B9107-A5DC-44AC-ABF4-E420F7EC715B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9071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076BC2-4F2E-1297-7FF7-87187628D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Diskussion</a:t>
            </a:r>
            <a:br>
              <a:rPr lang="de-DE" dirty="0"/>
            </a:br>
            <a:r>
              <a:rPr lang="de-DE" sz="2800" dirty="0"/>
              <a:t>Einsatz in der Jugendarbeit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A3587DD-B29E-A6B2-A4FA-F80ED710D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de-DE" dirty="0"/>
              <a:t>In welchen Bereichen ist der Einsatz von AR oder VR denkbar?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de-DE" dirty="0"/>
              <a:t>In welcher Altersspanne erscheint der Einsatz sinnvoll?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de-DE" dirty="0"/>
              <a:t>Welche Benefits und Risiken/Hürden gibt es?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A9E34FF-354B-8A5A-41BF-8C07C028D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0925BFB-B38D-0ECA-9336-DCB4C6A7E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Die Welt mit anderen Augen sehen – AR und VR für die Jugendarbeit nutzen 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05C4CBA-D4E8-F92A-FDE2-68F6EDF86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B9107-A5DC-44AC-ABF4-E420F7EC715B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1622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0BF1C9-8F76-5259-8D5F-373398FC2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Apple Vision Pro</a:t>
            </a:r>
          </a:p>
        </p:txBody>
      </p:sp>
      <p:pic>
        <p:nvPicPr>
          <p:cNvPr id="7" name="Onlinemedien 6" title="Hello Apple Vision Pro">
            <a:hlinkClick r:id="" action="ppaction://media"/>
            <a:extLst>
              <a:ext uri="{FF2B5EF4-FFF2-40B4-BE49-F238E27FC236}">
                <a16:creationId xmlns:a16="http://schemas.microsoft.com/office/drawing/2014/main" id="{34D49BA5-E0CB-1D67-87EC-FD594330851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83062" y="1080170"/>
            <a:ext cx="8997166" cy="4926263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50F7D0-264A-65AB-D26E-AE154C315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15EE2CE-C802-8AE7-5BBD-0F3131C53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Die Welt mit anderen Augen sehen – AR und VR für die Jugendarbeit nutzen 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2179D68-D1CB-B2D3-B409-3D01A4343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B9107-A5DC-44AC-ABF4-E420F7EC715B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03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11B224-F46D-E5E2-E3EA-DDE9F75F2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dirty="0"/>
              <a:t>Farbige Punkte und deren Bedeutung</a:t>
            </a:r>
            <a:br>
              <a:rPr lang="de-DE" sz="4000" dirty="0"/>
            </a:br>
            <a:br>
              <a:rPr lang="de-DE" sz="4000" dirty="0"/>
            </a:br>
            <a:r>
              <a:rPr lang="de-DE" sz="2400" dirty="0"/>
              <a:t>Treffpunkte für 15:15 Uhr</a:t>
            </a:r>
            <a:endParaRPr lang="de-DE" sz="40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B9BC9B4-E6B5-8518-2EF0-8BC0ADF3A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5752" y="2263578"/>
            <a:ext cx="4162133" cy="2789036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de-DE" sz="36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Treffpunkt in</a:t>
            </a:r>
            <a:r>
              <a:rPr lang="de-DE" sz="3600" kern="0" dirty="0">
                <a:effectLst/>
                <a:latin typeface="Tape Typo V1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400" kern="0" dirty="0">
                <a:solidFill>
                  <a:srgbClr val="00B0F0"/>
                </a:solidFill>
                <a:effectLst/>
                <a:latin typeface="Tape Typo V1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BERLIN</a:t>
            </a:r>
            <a:endParaRPr lang="de-DE" sz="4000" kern="0" dirty="0">
              <a:solidFill>
                <a:srgbClr val="00B0F0"/>
              </a:solidFill>
              <a:effectLst/>
              <a:latin typeface="Tape Typo V1" pitchFamily="50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de-DE" sz="3600" kern="0" dirty="0">
                <a:latin typeface="Arial" panose="020B0604020202020204" pitchFamily="34" charset="0"/>
              </a:rPr>
              <a:t>Treffpunkt in </a:t>
            </a:r>
            <a:r>
              <a:rPr lang="de-DE" sz="4400" kern="0" dirty="0">
                <a:solidFill>
                  <a:srgbClr val="00FF00"/>
                </a:solidFill>
                <a:effectLst/>
                <a:latin typeface="Tape Typo V1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PEKING</a:t>
            </a:r>
            <a:endParaRPr lang="de-DE" sz="4000" kern="0" dirty="0">
              <a:solidFill>
                <a:srgbClr val="00B0F0"/>
              </a:solidFill>
              <a:latin typeface="Tape Typo V1" pitchFamily="50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B590DB4-CC3A-0059-58A7-C2DF6270D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A931FEE-A3C3-7267-2254-C789BD68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Die Welt mit anderen Augen sehen – AR und VR für die Jugendarbeit nutzen 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E77A1C8-D5AA-07E7-6EB0-0C3957F89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B9107-A5DC-44AC-ABF4-E420F7EC715B}" type="slidenum">
              <a:rPr lang="de-DE" smtClean="0"/>
              <a:t>17</a:t>
            </a:fld>
            <a:endParaRPr lang="de-DE"/>
          </a:p>
        </p:txBody>
      </p:sp>
      <p:sp>
        <p:nvSpPr>
          <p:cNvPr id="17" name="Flussdiagramm: Verbinder 16">
            <a:extLst>
              <a:ext uri="{FF2B5EF4-FFF2-40B4-BE49-F238E27FC236}">
                <a16:creationId xmlns:a16="http://schemas.microsoft.com/office/drawing/2014/main" id="{7E36C8BE-2D92-3F9B-361A-F4987E296ABC}"/>
              </a:ext>
            </a:extLst>
          </p:cNvPr>
          <p:cNvSpPr/>
          <p:nvPr/>
        </p:nvSpPr>
        <p:spPr>
          <a:xfrm>
            <a:off x="615950" y="2865886"/>
            <a:ext cx="476250" cy="495300"/>
          </a:xfrm>
          <a:prstGeom prst="flowChartConnector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8" name="Flussdiagramm: Verbinder 17">
            <a:extLst>
              <a:ext uri="{FF2B5EF4-FFF2-40B4-BE49-F238E27FC236}">
                <a16:creationId xmlns:a16="http://schemas.microsoft.com/office/drawing/2014/main" id="{E9E40966-5658-B402-142C-E0C5A4E2BD24}"/>
              </a:ext>
            </a:extLst>
          </p:cNvPr>
          <p:cNvSpPr/>
          <p:nvPr/>
        </p:nvSpPr>
        <p:spPr>
          <a:xfrm>
            <a:off x="633425" y="4198288"/>
            <a:ext cx="476250" cy="495300"/>
          </a:xfrm>
          <a:prstGeom prst="flowChartConnector">
            <a:avLst/>
          </a:prstGeom>
          <a:solidFill>
            <a:srgbClr val="10F81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9" name="Flussdiagramm: Verbinder 18">
            <a:extLst>
              <a:ext uri="{FF2B5EF4-FFF2-40B4-BE49-F238E27FC236}">
                <a16:creationId xmlns:a16="http://schemas.microsoft.com/office/drawing/2014/main" id="{25922F2D-49D6-3992-1766-EEF46B00756A}"/>
              </a:ext>
            </a:extLst>
          </p:cNvPr>
          <p:cNvSpPr/>
          <p:nvPr/>
        </p:nvSpPr>
        <p:spPr>
          <a:xfrm>
            <a:off x="6585992" y="2706751"/>
            <a:ext cx="476250" cy="495300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20" name="Flussdiagramm: Verbinder 19">
            <a:extLst>
              <a:ext uri="{FF2B5EF4-FFF2-40B4-BE49-F238E27FC236}">
                <a16:creationId xmlns:a16="http://schemas.microsoft.com/office/drawing/2014/main" id="{90A7BF3D-C855-459E-1859-EAF1C9510C74}"/>
              </a:ext>
            </a:extLst>
          </p:cNvPr>
          <p:cNvSpPr/>
          <p:nvPr/>
        </p:nvSpPr>
        <p:spPr>
          <a:xfrm>
            <a:off x="6585992" y="4108197"/>
            <a:ext cx="476250" cy="495300"/>
          </a:xfrm>
          <a:prstGeom prst="flowChartConnector">
            <a:avLst/>
          </a:prstGeom>
          <a:solidFill>
            <a:srgbClr val="FC2C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21" name="Inhaltsplatzhalter 2">
            <a:extLst>
              <a:ext uri="{FF2B5EF4-FFF2-40B4-BE49-F238E27FC236}">
                <a16:creationId xmlns:a16="http://schemas.microsoft.com/office/drawing/2014/main" id="{59C415D6-0ACE-7F4C-C364-FE1B96B78DE8}"/>
              </a:ext>
            </a:extLst>
          </p:cNvPr>
          <p:cNvSpPr txBox="1">
            <a:spLocks/>
          </p:cNvSpPr>
          <p:nvPr/>
        </p:nvSpPr>
        <p:spPr>
          <a:xfrm>
            <a:off x="7274081" y="2151928"/>
            <a:ext cx="5015790" cy="27890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1463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Tx/>
              <a:buNone/>
              <a:defRPr lang="de-DE" sz="15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Tx/>
              <a:buNone/>
              <a:def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4000" indent="-23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000" indent="-23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de-DE" sz="3600" kern="0" dirty="0">
                <a:latin typeface="Arial" panose="020B0604020202020204" pitchFamily="34" charset="0"/>
              </a:rPr>
              <a:t>Treffpunkt in </a:t>
            </a:r>
            <a:r>
              <a:rPr lang="de-DE" sz="4400" kern="0" dirty="0">
                <a:solidFill>
                  <a:srgbClr val="FFD966"/>
                </a:solidFill>
                <a:latin typeface="Tape Typo V1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RIO</a:t>
            </a:r>
            <a:endParaRPr lang="de-DE" sz="4000" kern="0" dirty="0">
              <a:solidFill>
                <a:srgbClr val="00B0F0"/>
              </a:solidFill>
              <a:latin typeface="Tape Typo V1" pitchFamily="50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de-DE" sz="3600" kern="0" dirty="0">
                <a:latin typeface="Arial" panose="020B0604020202020204" pitchFamily="34" charset="0"/>
              </a:rPr>
              <a:t>Treffpunkt in </a:t>
            </a:r>
            <a:r>
              <a:rPr lang="de-DE" sz="4400" kern="0" dirty="0">
                <a:solidFill>
                  <a:srgbClr val="FC2CFC"/>
                </a:solidFill>
                <a:latin typeface="Tape Typo V1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MOSTAR</a:t>
            </a:r>
            <a:endParaRPr lang="de-DE" sz="4400" dirty="0"/>
          </a:p>
        </p:txBody>
      </p:sp>
    </p:spTree>
    <p:extLst>
      <p:ext uri="{BB962C8B-B14F-4D97-AF65-F5344CB8AC3E}">
        <p14:creationId xmlns:p14="http://schemas.microsoft.com/office/powerpoint/2010/main" val="2372544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A3861FB-60C2-8E09-3BCF-2261B107DC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Mirko Zeisberg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476471C-8EFD-B163-AB99-BA6FCE94EE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148" y="4848447"/>
            <a:ext cx="4248000" cy="432690"/>
          </a:xfrm>
        </p:spPr>
        <p:txBody>
          <a:bodyPr/>
          <a:lstStyle/>
          <a:p>
            <a:r>
              <a:rPr lang="de-DE" dirty="0"/>
              <a:t>Tel: 0931 - 730 410 75 </a:t>
            </a:r>
            <a:br>
              <a:rPr lang="de-DE" dirty="0"/>
            </a:br>
            <a:r>
              <a:rPr lang="de-DE" dirty="0"/>
              <a:t>Mobil: 0157 581 948 40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BC405D0-5591-9C1A-B6AC-142FCC8B009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mirko.zeisberg@jugend-unterfranken.de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0865EE4-A7DF-E265-BC47-A4FF1FA54E7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148" y="5681540"/>
            <a:ext cx="4461982" cy="432690"/>
          </a:xfrm>
        </p:spPr>
        <p:txBody>
          <a:bodyPr/>
          <a:lstStyle/>
          <a:p>
            <a:r>
              <a:rPr lang="de-DE" dirty="0">
                <a:hlinkClick r:id="rId2"/>
              </a:rPr>
              <a:t>Medienfachberatung – Bezirksjugendring Unterfranken (jugend-unterfranken.de)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005049C-B14E-4E52-4906-D579776DCB0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DE" dirty="0"/>
              <a:t>Berner Straße 14</a:t>
            </a:r>
          </a:p>
          <a:p>
            <a:r>
              <a:rPr lang="de-DE" dirty="0"/>
              <a:t>97084 Würzburg</a:t>
            </a:r>
          </a:p>
          <a:p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CE32D34-3EB9-8366-5C29-0FF59F49ADD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6150" y="3232456"/>
            <a:ext cx="4802222" cy="266097"/>
          </a:xfrm>
        </p:spPr>
        <p:txBody>
          <a:bodyPr/>
          <a:lstStyle/>
          <a:p>
            <a:r>
              <a:rPr lang="de-DE" dirty="0"/>
              <a:t>Medienfachberater des Bezirksjugendring Unterfranken</a:t>
            </a:r>
          </a:p>
        </p:txBody>
      </p:sp>
      <p:pic>
        <p:nvPicPr>
          <p:cNvPr id="16" name="Bildplatzhalter 15" descr="Ein Spielzeugroboter">
            <a:extLst>
              <a:ext uri="{FF2B5EF4-FFF2-40B4-BE49-F238E27FC236}">
                <a16:creationId xmlns:a16="http://schemas.microsoft.com/office/drawing/2014/main" id="{57A49A6E-AA86-71DF-16D5-674A900AB8A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7" r="230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78689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CC0D11-5D38-902E-FC81-A5792CAC1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01" y="2785427"/>
            <a:ext cx="10477598" cy="1287146"/>
          </a:xfrm>
        </p:spPr>
        <p:txBody>
          <a:bodyPr/>
          <a:lstStyle/>
          <a:p>
            <a:pPr algn="ctr"/>
            <a:r>
              <a:rPr lang="de-DE" sz="4400" dirty="0"/>
              <a:t>Schon mal mit VR oder AR gearbeitet?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AAD0854-E9AA-BE46-68E0-043EDF08C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22.02.2024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7012A58-E488-326B-459E-3CDF74532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Die Welt mit anderen Augen sehen – AR und VR für die Jugendarbeit nutzen 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D50E8F7-C455-98E3-D1D5-D73FC5D0E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B9107-A5DC-44AC-ABF4-E420F7EC715B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8588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C9317E-D690-71BF-FE0A-D6FCEAF17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400" dirty="0"/>
              <a:t>Was ist VR und AR?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34CAD8E-BD0C-C5C3-A03A-98072595E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424" y="1952625"/>
            <a:ext cx="11870464" cy="3997325"/>
          </a:xfrm>
        </p:spPr>
        <p:txBody>
          <a:bodyPr/>
          <a:lstStyle/>
          <a:p>
            <a:r>
              <a:rPr lang="de-DE" b="1" dirty="0"/>
              <a:t>Virtual Reality (VR)</a:t>
            </a:r>
          </a:p>
          <a:p>
            <a:pPr marL="342900" indent="-342900">
              <a:buFont typeface="Wingdings" panose="05000000000000000000" pitchFamily="2" charset="2"/>
              <a:buChar char=""/>
            </a:pPr>
            <a:r>
              <a:rPr lang="de-DE" sz="1800" dirty="0"/>
              <a:t>Sammelbegriff für interaktive Computersimulation</a:t>
            </a:r>
          </a:p>
          <a:p>
            <a:pPr marL="342900" indent="-342900">
              <a:buFont typeface="Wingdings" panose="05000000000000000000" pitchFamily="2" charset="2"/>
              <a:buChar char=""/>
            </a:pPr>
            <a:r>
              <a:rPr lang="de-DE" sz="1800" dirty="0"/>
              <a:t>Gefühl von Präsenz in der Simulation </a:t>
            </a:r>
          </a:p>
          <a:p>
            <a:pPr marL="342900" indent="-342900">
              <a:buFont typeface="Wingdings" panose="05000000000000000000" pitchFamily="2" charset="2"/>
              <a:buChar char=""/>
            </a:pPr>
            <a:r>
              <a:rPr lang="de-DE" sz="1800" dirty="0"/>
              <a:t>Geräte: Smartphone, Tablet, Brillen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de-DE" sz="2000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263069F-BFD0-22FB-ED25-B2F98BF66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9C7694E-C360-AA19-1E98-6BEA064A6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Die Welt mit anderen Augen sehen – AR und VR für die Jugendarbeit nutzen 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B45E7C5-C4CA-1DBB-A91E-643A6470A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B9107-A5DC-44AC-ABF4-E420F7EC715B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0715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C9317E-D690-71BF-FE0A-D6FCEAF17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400" dirty="0"/>
              <a:t>Was ist VR und AR?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34CAD8E-BD0C-C5C3-A03A-98072595E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424" y="1952625"/>
            <a:ext cx="11870464" cy="3997325"/>
          </a:xfrm>
        </p:spPr>
        <p:txBody>
          <a:bodyPr/>
          <a:lstStyle/>
          <a:p>
            <a:r>
              <a:rPr lang="de-DE" b="1" dirty="0"/>
              <a:t>Virtual Reality (VR)</a:t>
            </a:r>
          </a:p>
          <a:p>
            <a:pPr marL="342900" indent="-342900">
              <a:buFont typeface="Wingdings" panose="05000000000000000000" pitchFamily="2" charset="2"/>
              <a:buChar char=""/>
            </a:pPr>
            <a:r>
              <a:rPr lang="de-DE" sz="1800" dirty="0"/>
              <a:t>Sammelbegriff für interaktive Computersimulation</a:t>
            </a:r>
          </a:p>
          <a:p>
            <a:pPr marL="342900" indent="-342900">
              <a:buFont typeface="Wingdings" panose="05000000000000000000" pitchFamily="2" charset="2"/>
              <a:buChar char=""/>
            </a:pPr>
            <a:r>
              <a:rPr lang="de-DE" sz="1800" dirty="0"/>
              <a:t>Gefühl von Präsenz in der Simulation </a:t>
            </a:r>
          </a:p>
          <a:p>
            <a:pPr marL="342900" indent="-342900">
              <a:buFont typeface="Wingdings" panose="05000000000000000000" pitchFamily="2" charset="2"/>
              <a:buChar char=""/>
            </a:pPr>
            <a:r>
              <a:rPr lang="de-DE" sz="1800" dirty="0"/>
              <a:t>Geräte: Smartphone, Tablet, Brillen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de-DE" sz="2000" dirty="0"/>
          </a:p>
          <a:p>
            <a:endParaRPr lang="de-DE" dirty="0"/>
          </a:p>
          <a:p>
            <a:r>
              <a:rPr lang="de-DE" b="1" dirty="0" err="1"/>
              <a:t>Augmented</a:t>
            </a:r>
            <a:r>
              <a:rPr lang="de-DE" b="1" dirty="0"/>
              <a:t> Reality (AR)</a:t>
            </a:r>
          </a:p>
          <a:p>
            <a:pPr marL="342900" lvl="0" indent="-342900">
              <a:buFont typeface="Wingdings" panose="05000000000000000000" pitchFamily="2" charset="2"/>
              <a:buChar char=""/>
            </a:pPr>
            <a:r>
              <a:rPr lang="de-DE" sz="1800" dirty="0"/>
              <a:t>VR-Sonderform</a:t>
            </a:r>
          </a:p>
          <a:p>
            <a:pPr marL="342900" lvl="0" indent="-342900">
              <a:buFont typeface="Wingdings" panose="05000000000000000000" pitchFamily="2" charset="2"/>
              <a:buChar char=""/>
            </a:pPr>
            <a:r>
              <a:rPr lang="de-DE" sz="1800" dirty="0"/>
              <a:t>computergestützte Erweiterung der Realitätswahrnehmung mittels Einblendens oder Überlagerungen</a:t>
            </a:r>
          </a:p>
          <a:p>
            <a:pPr marL="614363" lvl="1" indent="-342900">
              <a:buFont typeface="Wingdings" panose="05000000000000000000" pitchFamily="2" charset="2"/>
              <a:buChar char=""/>
            </a:pPr>
            <a:r>
              <a:rPr lang="de-DE" sz="1800" dirty="0"/>
              <a:t>Einblenden von Text, Audio, Video oder 3D-Objekten</a:t>
            </a:r>
          </a:p>
          <a:p>
            <a:pPr marL="614363" lvl="1" indent="-342900">
              <a:buFont typeface="Wingdings" panose="05000000000000000000" pitchFamily="2" charset="2"/>
              <a:buChar char=""/>
            </a:pPr>
            <a:r>
              <a:rPr lang="de-DE" sz="1800" dirty="0"/>
              <a:t>Geräte: Smartphone, Tablet, Brillen</a:t>
            </a:r>
            <a:endParaRPr lang="de-DE" sz="2000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263069F-BFD0-22FB-ED25-B2F98BF66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9C7694E-C360-AA19-1E98-6BEA064A6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Die Welt mit anderen Augen sehen – AR und VR für die Jugendarbeit nutzen 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B45E7C5-C4CA-1DBB-A91E-643A6470A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B9107-A5DC-44AC-ABF4-E420F7EC715B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006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BFB0BB6-A731-7EDE-77D8-ED2FC4DE3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5223C3E-BACD-CA0C-99C2-CF89694D4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Die Welt mit anderen Augen sehen – AR und VR für die Jugendarbeit nutzen 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460F66-472B-BDDF-9E88-E37699AA9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B9107-A5DC-44AC-ABF4-E420F7EC715B}" type="slidenum">
              <a:rPr lang="de-DE" smtClean="0"/>
              <a:t>5</a:t>
            </a:fld>
            <a:endParaRPr lang="de-DE"/>
          </a:p>
        </p:txBody>
      </p:sp>
      <p:pic>
        <p:nvPicPr>
          <p:cNvPr id="7" name="Onlinemedien 6" title="What's the difference between VR, AR, and MR?">
            <a:hlinkClick r:id="" action="ppaction://media"/>
            <a:extLst>
              <a:ext uri="{FF2B5EF4-FFF2-40B4-BE49-F238E27FC236}">
                <a16:creationId xmlns:a16="http://schemas.microsoft.com/office/drawing/2014/main" id="{AFE02CBB-DD45-5A75-90DE-158FD6AD553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7742" y="159254"/>
            <a:ext cx="10068389" cy="568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8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A86974E-A5A8-55E7-A94F-07F01B981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22.02.2024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079BAF8-5318-E8C4-CC0B-9E255D8D3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Die Welt mit anderen Augen sehen – AR und VR für die Jugendarbeit nutzen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754028C-7D0E-1B6E-8E0C-9C1B7208D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B9107-A5DC-44AC-ABF4-E420F7EC715B}" type="slidenum">
              <a:rPr lang="de-DE" smtClean="0"/>
              <a:t>6</a:t>
            </a:fld>
            <a:endParaRPr lang="de-DE"/>
          </a:p>
        </p:txBody>
      </p:sp>
      <p:pic>
        <p:nvPicPr>
          <p:cNvPr id="5" name="Picture 2" descr="Pokémon GO para iPhone - Download">
            <a:extLst>
              <a:ext uri="{FF2B5EF4-FFF2-40B4-BE49-F238E27FC236}">
                <a16:creationId xmlns:a16="http://schemas.microsoft.com/office/drawing/2014/main" id="{95CE1014-145B-4234-D0C7-BB89AF449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484" y="451465"/>
            <a:ext cx="3170664" cy="554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he NFL's virtual first-down line, explained - Vox">
            <a:extLst>
              <a:ext uri="{FF2B5EF4-FFF2-40B4-BE49-F238E27FC236}">
                <a16:creationId xmlns:a16="http://schemas.microsoft.com/office/drawing/2014/main" id="{A62EC83F-CE8E-A10A-CDA4-A5591049A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50" y="507261"/>
            <a:ext cx="571500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 descr="Ein Bild, das Text, Person, Baum, draußen enthält.&#10;&#10;Automatisch generierte Beschreibung">
            <a:extLst>
              <a:ext uri="{FF2B5EF4-FFF2-40B4-BE49-F238E27FC236}">
                <a16:creationId xmlns:a16="http://schemas.microsoft.com/office/drawing/2014/main" id="{DFF476B4-99AD-D421-0706-81F0D819F9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18" r="1" b="13178"/>
          <a:stretch/>
        </p:blipFill>
        <p:spPr>
          <a:xfrm>
            <a:off x="4043583" y="3886029"/>
            <a:ext cx="2959343" cy="2267790"/>
          </a:xfrm>
          <a:prstGeom prst="rect">
            <a:avLst/>
          </a:prstGeom>
        </p:spPr>
      </p:pic>
      <p:pic>
        <p:nvPicPr>
          <p:cNvPr id="10" name="Picture 4" descr="Videobeweis: Bizarrer VAR-Entscheid kostet Manchester United ein Tor - WELT">
            <a:extLst>
              <a:ext uri="{FF2B5EF4-FFF2-40B4-BE49-F238E27FC236}">
                <a16:creationId xmlns:a16="http://schemas.microsoft.com/office/drawing/2014/main" id="{E6F73AA9-41EE-6318-365F-0C940D177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69" y="4006199"/>
            <a:ext cx="3539056" cy="199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569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076BC2-4F2E-1297-7FF7-87187628D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 </a:t>
            </a:r>
            <a:br>
              <a:rPr lang="de-DE" dirty="0"/>
            </a:br>
            <a:r>
              <a:rPr lang="de-DE" sz="2800" dirty="0"/>
              <a:t>selbst programmieren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A3587DD-B29E-A6B2-A4FA-F80ED710D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 err="1"/>
              <a:t>CoSpaces</a:t>
            </a:r>
            <a:r>
              <a:rPr lang="de-DE" b="1" dirty="0"/>
              <a:t>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dirty="0"/>
              <a:t>als Programm für PC oder Tablets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dirty="0"/>
              <a:t>als Tool zur Gestaltung virtueller Welten (3D)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dirty="0"/>
              <a:t>als Plattform zur Vermittlung von Lerninhalten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A9E34FF-354B-8A5A-41BF-8C07C028D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0925BFB-B38D-0ECA-9336-DCB4C6A7E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Die Welt mit anderen Augen sehen – AR und VR für die Jugendarbeit nutzen 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05C4CBA-D4E8-F92A-FDE2-68F6EDF86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B9107-A5DC-44AC-ABF4-E420F7EC715B}" type="slidenum">
              <a:rPr lang="de-DE" smtClean="0"/>
              <a:t>7</a:t>
            </a:fld>
            <a:endParaRPr lang="de-DE"/>
          </a:p>
        </p:txBody>
      </p:sp>
      <p:pic>
        <p:nvPicPr>
          <p:cNvPr id="2050" name="Picture 2" descr="עולמות וירטואלים ומציאות מדומה באמצעות Cospaces - מייקרלאב">
            <a:extLst>
              <a:ext uri="{FF2B5EF4-FFF2-40B4-BE49-F238E27FC236}">
                <a16:creationId xmlns:a16="http://schemas.microsoft.com/office/drawing/2014/main" id="{E369AF4A-6E0F-FEE9-B961-9B84D3F22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972" y="1364290"/>
            <a:ext cx="3405963" cy="191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Quelle: https://mach-mal-digital.de/portfolio/virtuelle-welten-mit-cospaces/#:~:text=CoSpaces%20Edu%20kann%20in%20unterschiedlichen%20Kontexten,die%20Newtonschen%20Gesetze%20in%20VR%20erleben%3F&amp;text=CoSpaces%20Edu%20kann%20in,Gesetze%20in%20VR%20erleben%3F&amp;text=kann%20in%20unterschiedlichen%20Kontexten,die%20Newtonschen%20Gesetze%20in">
            <a:extLst>
              <a:ext uri="{FF2B5EF4-FFF2-40B4-BE49-F238E27FC236}">
                <a16:creationId xmlns:a16="http://schemas.microsoft.com/office/drawing/2014/main" id="{A29AEE8B-B6F1-AD54-5D75-2A07B4844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450" y="3341395"/>
            <a:ext cx="4706237" cy="314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06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2B7AAA1-DCBC-FF21-8ED7-7F0EEE836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2828E6D-9A7A-0BEF-A9A4-8C4DBBD49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Die Welt mit anderen Augen sehen – AR und VR für die Jugendarbeit nutzen 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469492D-CA41-5909-D7DB-E14F16BB1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B9107-A5DC-44AC-ABF4-E420F7EC715B}" type="slidenum">
              <a:rPr lang="de-DE" smtClean="0"/>
              <a:t>8</a:t>
            </a:fld>
            <a:endParaRPr lang="de-DE"/>
          </a:p>
        </p:txBody>
      </p:sp>
      <p:pic>
        <p:nvPicPr>
          <p:cNvPr id="7" name="Onlinemedien 6" title="CoSpaces Edu - Make AR &amp; VR in the classroom">
            <a:hlinkClick r:id="" action="ppaction://media"/>
            <a:extLst>
              <a:ext uri="{FF2B5EF4-FFF2-40B4-BE49-F238E27FC236}">
                <a16:creationId xmlns:a16="http://schemas.microsoft.com/office/drawing/2014/main" id="{844725C7-AB70-A953-9A20-625EA6F9CA7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8345" y="302062"/>
            <a:ext cx="9823153" cy="555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1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Inhaltsplatzhalter 6">
            <a:extLst>
              <a:ext uri="{FF2B5EF4-FFF2-40B4-BE49-F238E27FC236}">
                <a16:creationId xmlns:a16="http://schemas.microsoft.com/office/drawing/2014/main" id="{0A306081-348C-C3A4-15D6-2E7AC28E29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1266828"/>
              </p:ext>
            </p:extLst>
          </p:nvPr>
        </p:nvGraphicFramePr>
        <p:xfrm>
          <a:off x="413534" y="1467293"/>
          <a:ext cx="11364931" cy="4119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D1076BC2-4F2E-1297-7FF7-87187628D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CoSpaces</a:t>
            </a:r>
            <a:r>
              <a:rPr lang="de-DE" dirty="0"/>
              <a:t> </a:t>
            </a:r>
            <a:br>
              <a:rPr lang="de-DE" dirty="0"/>
            </a:br>
            <a:r>
              <a:rPr lang="de-DE" sz="2800" dirty="0"/>
              <a:t>Programmierablauf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A9E34FF-354B-8A5A-41BF-8C07C028D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0925BFB-B38D-0ECA-9336-DCB4C6A7E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Die Welt mit anderen Augen sehen – AR und VR für die Jugendarbeit nutzen 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05C4CBA-D4E8-F92A-FDE2-68F6EDF86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B9107-A5DC-44AC-ABF4-E420F7EC715B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2396829"/>
      </p:ext>
    </p:extLst>
  </p:cSld>
  <p:clrMapOvr>
    <a:masterClrMapping/>
  </p:clrMapOvr>
</p:sld>
</file>

<file path=ppt/theme/theme1.xml><?xml version="1.0" encoding="utf-8"?>
<a:theme xmlns:a="http://schemas.openxmlformats.org/drawingml/2006/main" name="BezJR - PowerPoint Master">
  <a:themeElements>
    <a:clrScheme name="BezJR">
      <a:dk1>
        <a:srgbClr val="000000"/>
      </a:dk1>
      <a:lt1>
        <a:sysClr val="window" lastClr="FFFFFF"/>
      </a:lt1>
      <a:dk2>
        <a:srgbClr val="1B2D70"/>
      </a:dk2>
      <a:lt2>
        <a:srgbClr val="FFFFFF"/>
      </a:lt2>
      <a:accent1>
        <a:srgbClr val="00A7E7"/>
      </a:accent1>
      <a:accent2>
        <a:srgbClr val="1B2D70"/>
      </a:accent2>
      <a:accent3>
        <a:srgbClr val="CE171B"/>
      </a:accent3>
      <a:accent4>
        <a:srgbClr val="999999"/>
      </a:accent4>
      <a:accent5>
        <a:srgbClr val="666666"/>
      </a:accent5>
      <a:accent6>
        <a:srgbClr val="333333"/>
      </a:accent6>
      <a:hlink>
        <a:srgbClr val="00A7E7"/>
      </a:hlink>
      <a:folHlink>
        <a:srgbClr val="000000"/>
      </a:folHlink>
    </a:clrScheme>
    <a:fontScheme name="BezJR">
      <a:majorFont>
        <a:latin typeface="Fira Sans SemiBold"/>
        <a:ea typeface=""/>
        <a:cs typeface=""/>
      </a:majorFont>
      <a:minorFont>
        <a:latin typeface="Fir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_20231226-PPT-BezJR-Master-leer-final" id="{C837F0CB-C68B-47B7-9699-622A669B8EF1}" vid="{12B30583-CDA4-4344-AE08-70E6B3F688EB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711</Words>
  <Application>Microsoft Office PowerPoint</Application>
  <PresentationFormat>Breitbild</PresentationFormat>
  <Paragraphs>153</Paragraphs>
  <Slides>18</Slides>
  <Notes>0</Notes>
  <HiddenSlides>0</HiddenSlides>
  <MMClips>3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6" baseType="lpstr">
      <vt:lpstr>Arial</vt:lpstr>
      <vt:lpstr>Wingdings</vt:lpstr>
      <vt:lpstr>Tape Typo V1</vt:lpstr>
      <vt:lpstr>Calibri</vt:lpstr>
      <vt:lpstr>Fira Sans</vt:lpstr>
      <vt:lpstr>Corbel</vt:lpstr>
      <vt:lpstr>Fira Sans SemiBold</vt:lpstr>
      <vt:lpstr>BezJR - PowerPoint Master</vt:lpstr>
      <vt:lpstr>Die Welt mit anderen Augen sehen</vt:lpstr>
      <vt:lpstr>Schon mal mit VR oder AR gearbeitet?</vt:lpstr>
      <vt:lpstr>Was ist VR und AR?</vt:lpstr>
      <vt:lpstr>Was ist VR und AR?</vt:lpstr>
      <vt:lpstr>PowerPoint-Präsentation</vt:lpstr>
      <vt:lpstr>PowerPoint-Präsentation</vt:lpstr>
      <vt:lpstr>AR  selbst programmieren</vt:lpstr>
      <vt:lpstr>PowerPoint-Präsentation</vt:lpstr>
      <vt:lpstr>CoSpaces  Programmierablauf</vt:lpstr>
      <vt:lpstr>CoSpaces  Programmierablauf</vt:lpstr>
      <vt:lpstr>Kleines Feedback AR</vt:lpstr>
      <vt:lpstr>VR  gemeinsam erleben</vt:lpstr>
      <vt:lpstr>VR auf was sollte man achten</vt:lpstr>
      <vt:lpstr>Kleines Feedback VR</vt:lpstr>
      <vt:lpstr>Diskussion Einsatz in der Jugendarbeit</vt:lpstr>
      <vt:lpstr>Apple Vision Pro</vt:lpstr>
      <vt:lpstr>Farbige Punkte und deren Bedeutung  Treffpunkte für 15:15 Uhr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Welt mit anderen Augen sehen</dc:title>
  <dc:creator>Praktikum</dc:creator>
  <cp:lastModifiedBy>Praktikum</cp:lastModifiedBy>
  <cp:revision>5</cp:revision>
  <dcterms:created xsi:type="dcterms:W3CDTF">2024-02-02T09:47:47Z</dcterms:created>
  <dcterms:modified xsi:type="dcterms:W3CDTF">2024-02-20T14:57:42Z</dcterms:modified>
</cp:coreProperties>
</file>