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40"/>
  </p:notesMasterIdLst>
  <p:sldIdLst>
    <p:sldId id="256" r:id="rId2"/>
    <p:sldId id="257" r:id="rId3"/>
    <p:sldId id="258" r:id="rId4"/>
    <p:sldId id="260" r:id="rId5"/>
    <p:sldId id="862" r:id="rId6"/>
    <p:sldId id="262" r:id="rId7"/>
    <p:sldId id="259" r:id="rId8"/>
    <p:sldId id="861" r:id="rId9"/>
    <p:sldId id="267" r:id="rId10"/>
    <p:sldId id="831" r:id="rId11"/>
    <p:sldId id="832" r:id="rId12"/>
    <p:sldId id="833" r:id="rId13"/>
    <p:sldId id="834" r:id="rId14"/>
    <p:sldId id="835" r:id="rId15"/>
    <p:sldId id="836" r:id="rId16"/>
    <p:sldId id="837" r:id="rId17"/>
    <p:sldId id="838" r:id="rId18"/>
    <p:sldId id="839" r:id="rId19"/>
    <p:sldId id="840" r:id="rId20"/>
    <p:sldId id="841" r:id="rId21"/>
    <p:sldId id="853" r:id="rId22"/>
    <p:sldId id="854" r:id="rId23"/>
    <p:sldId id="855" r:id="rId24"/>
    <p:sldId id="856" r:id="rId25"/>
    <p:sldId id="857" r:id="rId26"/>
    <p:sldId id="842" r:id="rId27"/>
    <p:sldId id="310" r:id="rId28"/>
    <p:sldId id="303" r:id="rId29"/>
    <p:sldId id="304" r:id="rId30"/>
    <p:sldId id="307" r:id="rId31"/>
    <p:sldId id="305" r:id="rId32"/>
    <p:sldId id="306" r:id="rId33"/>
    <p:sldId id="859" r:id="rId34"/>
    <p:sldId id="291" r:id="rId35"/>
    <p:sldId id="286" r:id="rId36"/>
    <p:sldId id="287" r:id="rId37"/>
    <p:sldId id="292" r:id="rId38"/>
    <p:sldId id="293" r:id="rId39"/>
  </p:sldIdLst>
  <p:sldSz cx="12192000" cy="6858000"/>
  <p:notesSz cx="6858000" cy="9144000"/>
  <p:embeddedFontLst>
    <p:embeddedFont>
      <p:font typeface="Corbel" panose="020B0503020204020204" pitchFamily="34" charset="0"/>
      <p:regular r:id="rId41"/>
      <p:bold r:id="rId42"/>
      <p:italic r:id="rId43"/>
      <p:boldItalic r:id="rId44"/>
    </p:embeddedFont>
    <p:embeddedFont>
      <p:font typeface="Fira Sans" panose="020B0503050000020004" pitchFamily="34" charset="0"/>
      <p:regular r:id="rId45"/>
      <p:bold r:id="rId46"/>
      <p:italic r:id="rId47"/>
      <p:boldItalic r:id="rId48"/>
    </p:embeddedFont>
    <p:embeddedFont>
      <p:font typeface="Fira Sans SemiBold" panose="020B0603050000020004" pitchFamily="34" charset="0"/>
      <p:bold r:id="rId49"/>
      <p:boldItalic r:id="rId50"/>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showGuides="1">
      <p:cViewPr varScale="1">
        <p:scale>
          <a:sx n="101" d="100"/>
          <a:sy n="101" d="100"/>
        </p:scale>
        <p:origin x="2598" y="1194"/>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580188-C5B5-46F0-806E-C30A966E1D6D}" type="datetimeFigureOut">
              <a:rPr lang="de-DE" smtClean="0"/>
              <a:t>12.03.2025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0CD210-CEBD-4FCB-9EB1-DA61E8F9CA7E}" type="slidenum">
              <a:rPr lang="de-DE" smtClean="0"/>
              <a:t>‹Nr.›</a:t>
            </a:fld>
            <a:endParaRPr lang="de-DE"/>
          </a:p>
        </p:txBody>
      </p:sp>
    </p:spTree>
    <p:extLst>
      <p:ext uri="{BB962C8B-B14F-4D97-AF65-F5344CB8AC3E}">
        <p14:creationId xmlns:p14="http://schemas.microsoft.com/office/powerpoint/2010/main" val="2707766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olitische-bildung-brandenburg.de/lexikon/populismus"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www.politische-bildung-brandenburg.de/node/35102" TargetMode="External"/><Relationship Id="rId4" Type="http://schemas.openxmlformats.org/officeDocument/2006/relationships/hyperlink" Target="https://www.politische-bildung-brandenburg.de/glossar/rechtsextremismus-0"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Rechtspopulismus ist eine Form des </a:t>
            </a:r>
            <a:r>
              <a:rPr lang="de-DE" dirty="0">
                <a:hlinkClick r:id="rId3"/>
              </a:rPr>
              <a:t>Populismus</a:t>
            </a:r>
            <a:r>
              <a:rPr lang="de-DE" dirty="0"/>
              <a:t>. Er ist eine politische Strömung, die sich mit nationalistischen, völkischen, rassistischen und autoritären Thesen und Parolen gegen die liberale Demokratie wendet. Eine rechtspopulistische Haltung richtet sich häufig gegen Fremde, die nicht zum eigenen Volk gehören sollen. Die Abgrenzung zwischen Rechtspopulismus und </a:t>
            </a:r>
            <a:r>
              <a:rPr lang="de-DE" dirty="0">
                <a:hlinkClick r:id="rId4" tooltip="Rechtsextremismus bezeichnet eine Position, die sich radikal gegen Demokratie, Meinungsfreiheit und gesellschaftliche Vielfalt stellt. Rechtsextreme Organisationen wollen stattdessen einen autoritären Führerstaat in geschlossenen nationalen Grenzen errichten. Sie bedienen sich populistischer Thesen, um in der Bevölkerung Anhänger zu gewinnen, beispielsweise durch stark ausländerfeindliche oder kaptitalismuskritische Aussagen. Die NPD ist gegenwärtig die bekannteste rechtsextreme Partei in der Bundesrepublik."/>
              </a:rPr>
              <a:t>Rechtsextremismus</a:t>
            </a:r>
            <a:r>
              <a:rPr lang="de-DE" dirty="0"/>
              <a:t> ist hierbei nicht immer deutlich. Namentlich in der Verbindung mit der so genannten </a:t>
            </a:r>
            <a:r>
              <a:rPr lang="de-DE" dirty="0">
                <a:hlinkClick r:id="rId5"/>
              </a:rPr>
              <a:t>Neuen Rechten</a:t>
            </a:r>
            <a:r>
              <a:rPr lang="de-DE" dirty="0"/>
              <a:t> sind die Grenzen zum Teil fließend.</a:t>
            </a:r>
          </a:p>
          <a:p>
            <a:endParaRPr lang="de-DE" dirty="0"/>
          </a:p>
        </p:txBody>
      </p:sp>
      <p:sp>
        <p:nvSpPr>
          <p:cNvPr id="4" name="Foliennummernplatzhalter 3"/>
          <p:cNvSpPr>
            <a:spLocks noGrp="1"/>
          </p:cNvSpPr>
          <p:nvPr>
            <p:ph type="sldNum" sz="quarter" idx="5"/>
          </p:nvPr>
        </p:nvSpPr>
        <p:spPr/>
        <p:txBody>
          <a:bodyPr/>
          <a:lstStyle/>
          <a:p>
            <a:fld id="{170CD210-CEBD-4FCB-9EB1-DA61E8F9CA7E}" type="slidenum">
              <a:rPr lang="de-DE" smtClean="0"/>
              <a:t>24</a:t>
            </a:fld>
            <a:endParaRPr lang="de-DE"/>
          </a:p>
        </p:txBody>
      </p:sp>
    </p:spTree>
    <p:extLst>
      <p:ext uri="{BB962C8B-B14F-4D97-AF65-F5344CB8AC3E}">
        <p14:creationId xmlns:p14="http://schemas.microsoft.com/office/powerpoint/2010/main" val="3568591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izenplatzhalter 2"/>
          <p:cNvSpPr>
            <a:spLocks noGrp="1"/>
          </p:cNvSpPr>
          <p:nvPr>
            <p:ph type="body" idx="1"/>
          </p:nvPr>
        </p:nvSpPr>
        <p:spPr>
          <a:xfrm>
            <a:off x="822325" y="7040563"/>
            <a:ext cx="6584950" cy="5761037"/>
          </a:xfrm>
          <a:prstGeom prst="rect">
            <a:avLst/>
          </a:prstGeom>
        </p:spPr>
        <p:txBody>
          <a:bodyPr/>
          <a:lstStyle/>
          <a:p>
            <a:r>
              <a:rPr lang="de-DE" dirty="0"/>
              <a:t>Um mit Stammtischparolen, bzw. pauschalisierenden aussagen umzugehen, gibt es eine Reihe von Tipps/ Strategien um die richtige Reaktion für sich zu finden</a:t>
            </a:r>
          </a:p>
          <a:p>
            <a:r>
              <a:rPr lang="de-DE" dirty="0"/>
              <a:t>Wichtig dabei ist, es geht nicht um die perfekte Reaktion und Übung machtes wie immer aus. </a:t>
            </a:r>
          </a:p>
          <a:p>
            <a:endParaRPr lang="de-DE" dirty="0"/>
          </a:p>
          <a:p>
            <a:r>
              <a:rPr lang="de-DE" dirty="0"/>
              <a:t>Zuerst hilft es sich bestimmte Fragen zu stellen, meist geschieht das natürlich recht schnell und man hat in echt wahrscheinlich keine zeit die Fragen so durchzuarbeiten, aber es hilft sich manchmal diese Fragen bewusst zu machen, sodass sie gegebenenfalls hilfreich sein können, eine Reaktion zu wählen.</a:t>
            </a:r>
          </a:p>
          <a:p>
            <a:endParaRPr lang="de-DE" dirty="0"/>
          </a:p>
          <a:p>
            <a:r>
              <a:rPr lang="de-DE" dirty="0"/>
              <a:t>Bei der Frage Wen, geht es zum einen um die Person mit der man im </a:t>
            </a:r>
            <a:r>
              <a:rPr lang="de-DE" dirty="0" err="1"/>
              <a:t>gespräch</a:t>
            </a:r>
            <a:r>
              <a:rPr lang="de-DE" dirty="0"/>
              <a:t> ist. Ist die Person Jünger oder älter als ich, gibt es ein Machtgefälle? Ist die Person ein Freund/Freundin, oder Fremd? Je nachdem möchte man vielleicht jemanden dabei haben. Oder es geht darum, wer dabei sein sollte und wer nicht. Zum </a:t>
            </a:r>
            <a:r>
              <a:rPr lang="de-DE" dirty="0" err="1"/>
              <a:t>beispiel</a:t>
            </a:r>
            <a:r>
              <a:rPr lang="de-DE" dirty="0"/>
              <a:t> kann es sein, dass die </a:t>
            </a:r>
            <a:r>
              <a:rPr lang="de-DE" dirty="0" err="1"/>
              <a:t>situation</a:t>
            </a:r>
            <a:r>
              <a:rPr lang="de-DE" dirty="0"/>
              <a:t> erstmal deeskaliert werden sollte indem beispielsweise betroffene Personen geschützt werden, und das Gespräch erst später gesucht wird.</a:t>
            </a:r>
          </a:p>
          <a:p>
            <a:endParaRPr lang="de-DE" dirty="0"/>
          </a:p>
          <a:p>
            <a:r>
              <a:rPr lang="de-DE" dirty="0"/>
              <a:t>Dann geht es darum, um was es eigentlich geht. Ist die Aussage zum Beispiel strafrechtlich relevant? Geht es um ein Thema, bei welchem ich mich gut auskenne? Geht es um etwas, welches mich persönlich oder </a:t>
            </a:r>
            <a:r>
              <a:rPr lang="de-DE" dirty="0" err="1"/>
              <a:t>emoltional</a:t>
            </a:r>
            <a:r>
              <a:rPr lang="de-DE" dirty="0"/>
              <a:t> stark angreift?</a:t>
            </a:r>
          </a:p>
          <a:p>
            <a:endParaRPr lang="de-DE" dirty="0"/>
          </a:p>
          <a:p>
            <a:r>
              <a:rPr lang="de-DE" dirty="0"/>
              <a:t>Der richtige Ton – also das Wie: - Bleibe sachlich, höflich, präzise und so souverän wie möglich. Lasse dich nicht provozieren.</a:t>
            </a:r>
          </a:p>
          <a:p>
            <a:endParaRPr lang="de-DE" dirty="0"/>
          </a:p>
          <a:p>
            <a:r>
              <a:rPr lang="de-DE" dirty="0"/>
              <a:t>Die richtige Zeit: - es muss nicht immer sofort reagiert werden – manchmal ist es aus unterschiedlichen Gründen auch sinnvoll das Gespräch später oder an einem anderen Tag zu führen.</a:t>
            </a:r>
          </a:p>
          <a:p>
            <a:endParaRPr lang="de-DE" dirty="0"/>
          </a:p>
          <a:p>
            <a:r>
              <a:rPr lang="de-DE" dirty="0"/>
              <a:t>Der Richtige Ort: Es kann beispielsweise bei einer Person in einer Gruppenstunde oder einer </a:t>
            </a:r>
            <a:r>
              <a:rPr lang="de-DE" dirty="0" err="1"/>
              <a:t>Ferienfeizeit</a:t>
            </a:r>
            <a:r>
              <a:rPr lang="de-DE" dirty="0"/>
              <a:t> sinnvoll sein, die Person nicht vor allen Teilnehmenden zu konfrontieren, sondern in einer ruhigen Situation vielleicht an einem neutralen oder ruhigen Ort zu sprechen.</a:t>
            </a:r>
          </a:p>
          <a:p>
            <a:endParaRPr lang="de-DE" dirty="0"/>
          </a:p>
          <a:p>
            <a:endParaRPr lang="de-DE" dirty="0"/>
          </a:p>
        </p:txBody>
      </p:sp>
    </p:spTree>
    <p:extLst>
      <p:ext uri="{BB962C8B-B14F-4D97-AF65-F5344CB8AC3E}">
        <p14:creationId xmlns:p14="http://schemas.microsoft.com/office/powerpoint/2010/main" val="3027344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izenplatzhalter 2"/>
          <p:cNvSpPr>
            <a:spLocks noGrp="1"/>
          </p:cNvSpPr>
          <p:nvPr>
            <p:ph type="body" idx="1"/>
          </p:nvPr>
        </p:nvSpPr>
        <p:spPr>
          <a:xfrm>
            <a:off x="822325" y="7040563"/>
            <a:ext cx="6584950" cy="5761037"/>
          </a:xfrm>
          <a:prstGeom prst="rect">
            <a:avLst/>
          </a:prstGeom>
        </p:spPr>
        <p:txBody>
          <a:bodyPr/>
          <a:lstStyle/>
          <a:p>
            <a:r>
              <a:rPr lang="de-DE" dirty="0"/>
              <a:t>Unpassende Aussagen und </a:t>
            </a:r>
            <a:r>
              <a:rPr lang="de-DE" dirty="0" err="1"/>
              <a:t>äußerungen</a:t>
            </a:r>
            <a:r>
              <a:rPr lang="de-DE" dirty="0"/>
              <a:t> werden direkt unterbunden &amp; es wird klare Position bezogen – auch gute Möglichkeit in der digitalen </a:t>
            </a:r>
            <a:r>
              <a:rPr lang="de-DE" dirty="0" err="1"/>
              <a:t>welt</a:t>
            </a:r>
            <a:r>
              <a:rPr lang="de-DE" dirty="0"/>
              <a:t>, aber auch im Plenum oder bei größeren Veranstaltungen möglich</a:t>
            </a:r>
          </a:p>
          <a:p>
            <a:r>
              <a:rPr lang="de-DE" dirty="0"/>
              <a:t>Bietet sich vor allem an, wenn betroffene direkt vor Ort sind</a:t>
            </a:r>
          </a:p>
          <a:p>
            <a:r>
              <a:rPr lang="de-DE" dirty="0"/>
              <a:t>Wichtig: schnell reagieren, je länger man wartete, desto schwieriger ist es einzugreifen.</a:t>
            </a:r>
          </a:p>
          <a:p>
            <a:r>
              <a:rPr lang="de-DE" dirty="0"/>
              <a:t>In einer </a:t>
            </a:r>
            <a:r>
              <a:rPr lang="de-DE" dirty="0" err="1"/>
              <a:t>gruppensituation</a:t>
            </a:r>
            <a:r>
              <a:rPr lang="de-DE" dirty="0"/>
              <a:t>, und wenn man selbst nicht die machtvollere Position, ist es </a:t>
            </a:r>
            <a:r>
              <a:rPr lang="de-DE" dirty="0" err="1"/>
              <a:t>hikfreich</a:t>
            </a:r>
            <a:endParaRPr lang="de-DE" dirty="0"/>
          </a:p>
        </p:txBody>
      </p:sp>
    </p:spTree>
    <p:extLst>
      <p:ext uri="{BB962C8B-B14F-4D97-AF65-F5344CB8AC3E}">
        <p14:creationId xmlns:p14="http://schemas.microsoft.com/office/powerpoint/2010/main" val="3869923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izenplatzhalter 2"/>
          <p:cNvSpPr>
            <a:spLocks noGrp="1"/>
          </p:cNvSpPr>
          <p:nvPr>
            <p:ph type="body" idx="1"/>
          </p:nvPr>
        </p:nvSpPr>
        <p:spPr>
          <a:xfrm>
            <a:off x="822325" y="7040563"/>
            <a:ext cx="6584950" cy="5761037"/>
          </a:xfrm>
          <a:prstGeom prst="rect">
            <a:avLst/>
          </a:prstGeom>
        </p:spPr>
        <p:txBody>
          <a:bodyPr/>
          <a:lstStyle/>
          <a:p>
            <a:endParaRPr lang="de-DE" dirty="0"/>
          </a:p>
        </p:txBody>
      </p:sp>
    </p:spTree>
    <p:extLst>
      <p:ext uri="{BB962C8B-B14F-4D97-AF65-F5344CB8AC3E}">
        <p14:creationId xmlns:p14="http://schemas.microsoft.com/office/powerpoint/2010/main" val="4134691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442882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2032916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ckblatt 1">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926109A0-360F-EAF3-70B1-B1AD5F9F7103}"/>
              </a:ext>
            </a:extLst>
          </p:cNvPr>
          <p:cNvPicPr>
            <a:picLocks noChangeAspect="1"/>
          </p:cNvPicPr>
          <p:nvPr userDrawn="1"/>
        </p:nvPicPr>
        <p:blipFill>
          <a:blip r:embed="rId2">
            <a:extLst>
              <a:ext uri="{28A0092B-C50C-407E-A947-70E740481C1C}">
                <a14:useLocalDpi xmlns:a14="http://schemas.microsoft.com/office/drawing/2010/main" val="0"/>
              </a:ext>
            </a:extLst>
          </a:blip>
          <a:srcRect t="9021" b="9021"/>
          <a:stretch/>
        </p:blipFill>
        <p:spPr>
          <a:xfrm>
            <a:off x="0" y="1952626"/>
            <a:ext cx="12192000" cy="4905374"/>
          </a:xfrm>
          <a:prstGeom prst="rect">
            <a:avLst/>
          </a:prstGeom>
        </p:spPr>
      </p:pic>
      <p:pic>
        <p:nvPicPr>
          <p:cNvPr id="3" name="Grafik 2">
            <a:extLst>
              <a:ext uri="{FF2B5EF4-FFF2-40B4-BE49-F238E27FC236}">
                <a16:creationId xmlns:a16="http://schemas.microsoft.com/office/drawing/2014/main" id="{D3673C4A-B84F-D86D-B0A7-940860101BE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1616180"/>
            <a:ext cx="12192000" cy="4582030"/>
          </a:xfrm>
          <a:prstGeom prst="rect">
            <a:avLst/>
          </a:prstGeom>
        </p:spPr>
      </p:pic>
      <p:sp>
        <p:nvSpPr>
          <p:cNvPr id="14" name="Titel 1">
            <a:extLst>
              <a:ext uri="{FF2B5EF4-FFF2-40B4-BE49-F238E27FC236}">
                <a16:creationId xmlns:a16="http://schemas.microsoft.com/office/drawing/2014/main" id="{A7151DBA-404B-6D74-FBDB-6443337AC9EB}"/>
              </a:ext>
            </a:extLst>
          </p:cNvPr>
          <p:cNvSpPr>
            <a:spLocks noGrp="1" noRot="1" noMove="1" noResize="1" noEditPoints="1" noAdjustHandles="1" noChangeArrowheads="1" noChangeShapeType="1"/>
          </p:cNvSpPr>
          <p:nvPr>
            <p:ph type="title" hasCustomPrompt="1"/>
          </p:nvPr>
        </p:nvSpPr>
        <p:spPr>
          <a:xfrm>
            <a:off x="1092200" y="319404"/>
            <a:ext cx="8780836" cy="748800"/>
          </a:xfrm>
        </p:spPr>
        <p:txBody>
          <a:bodyPr/>
          <a:lstStyle>
            <a:lvl1pPr>
              <a:defRPr>
                <a:solidFill>
                  <a:schemeClr val="tx2"/>
                </a:solidFill>
              </a:defRPr>
            </a:lvl1pPr>
          </a:lstStyle>
          <a:p>
            <a:r>
              <a:rPr lang="de-DE" dirty="0"/>
              <a:t>Titel der Präsentation eingeben</a:t>
            </a:r>
          </a:p>
        </p:txBody>
      </p:sp>
      <p:sp>
        <p:nvSpPr>
          <p:cNvPr id="15" name="Textplatzhalter 10">
            <a:extLst>
              <a:ext uri="{FF2B5EF4-FFF2-40B4-BE49-F238E27FC236}">
                <a16:creationId xmlns:a16="http://schemas.microsoft.com/office/drawing/2014/main" id="{492E7A3D-2DA9-C3EB-AC1E-B93AEBF90D70}"/>
              </a:ext>
            </a:extLst>
          </p:cNvPr>
          <p:cNvSpPr>
            <a:spLocks noGrp="1" noRot="1" noMove="1" noResize="1" noEditPoints="1" noAdjustHandles="1" noChangeArrowheads="1" noChangeShapeType="1"/>
          </p:cNvSpPr>
          <p:nvPr>
            <p:ph type="body" sz="quarter" idx="14" hasCustomPrompt="1"/>
          </p:nvPr>
        </p:nvSpPr>
        <p:spPr>
          <a:xfrm>
            <a:off x="1092199" y="1069200"/>
            <a:ext cx="8784000" cy="540000"/>
          </a:xfrm>
        </p:spPr>
        <p:txBody>
          <a:bodyPr/>
          <a:lstStyle>
            <a:lvl1pPr>
              <a:defRPr sz="1500">
                <a:solidFill>
                  <a:schemeClr val="tx1"/>
                </a:solidFill>
              </a:defRPr>
            </a:lvl1pPr>
            <a:lvl2pPr marL="0" indent="0">
              <a:buNone/>
              <a:defRPr/>
            </a:lvl2pPr>
          </a:lstStyle>
          <a:p>
            <a:pPr lvl="0"/>
            <a:r>
              <a:rPr lang="de-DE" dirty="0"/>
              <a:t>Untertitel der Präsentation eingeben</a:t>
            </a:r>
          </a:p>
        </p:txBody>
      </p:sp>
      <p:sp>
        <p:nvSpPr>
          <p:cNvPr id="5" name="Datumsplatzhalter 3">
            <a:extLst>
              <a:ext uri="{FF2B5EF4-FFF2-40B4-BE49-F238E27FC236}">
                <a16:creationId xmlns:a16="http://schemas.microsoft.com/office/drawing/2014/main" id="{335F6595-1CB5-E698-07E1-3B028D0B2BB1}"/>
              </a:ext>
            </a:extLst>
          </p:cNvPr>
          <p:cNvSpPr>
            <a:spLocks noGrp="1" noRot="1" noMove="1" noResize="1" noEditPoints="1" noAdjustHandles="1" noChangeArrowheads="1" noChangeShapeType="1"/>
          </p:cNvSpPr>
          <p:nvPr>
            <p:ph type="dt" sz="half" idx="10"/>
          </p:nvPr>
        </p:nvSpPr>
        <p:spPr>
          <a:xfrm>
            <a:off x="1096842" y="1961909"/>
            <a:ext cx="900000" cy="242743"/>
          </a:xfrm>
        </p:spPr>
        <p:txBody>
          <a:bodyPr/>
          <a:lstStyle>
            <a:lvl1pPr>
              <a:defRPr>
                <a:solidFill>
                  <a:schemeClr val="tx1"/>
                </a:solidFill>
              </a:defRPr>
            </a:lvl1pPr>
          </a:lstStyle>
          <a:p>
            <a:fld id="{78531F86-0E2A-4D39-995E-372BF7B62AC3}" type="datetime1">
              <a:rPr lang="de-DE" smtClean="0"/>
              <a:t>12.03.2025</a:t>
            </a:fld>
            <a:endParaRPr lang="de-DE" dirty="0"/>
          </a:p>
        </p:txBody>
      </p:sp>
    </p:spTree>
    <p:extLst>
      <p:ext uri="{BB962C8B-B14F-4D97-AF65-F5344CB8AC3E}">
        <p14:creationId xmlns:p14="http://schemas.microsoft.com/office/powerpoint/2010/main" val="33003763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er mit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DFF250-93B5-5D7C-C616-3774E05B592F}"/>
              </a:ext>
            </a:extLst>
          </p:cNvPr>
          <p:cNvSpPr>
            <a:spLocks noGrp="1"/>
          </p:cNvSpPr>
          <p:nvPr>
            <p:ph type="title" hasCustomPrompt="1"/>
          </p:nvPr>
        </p:nvSpPr>
        <p:spPr>
          <a:xfrm>
            <a:off x="1092200" y="319404"/>
            <a:ext cx="8780836" cy="1287146"/>
          </a:xfrm>
        </p:spPr>
        <p:txBody>
          <a:bodyPr/>
          <a:lstStyle>
            <a:lvl1pPr>
              <a:defRPr/>
            </a:lvl1pPr>
          </a:lstStyle>
          <a:p>
            <a:r>
              <a:rPr lang="de-DE" dirty="0"/>
              <a:t>Titel eingeben</a:t>
            </a:r>
          </a:p>
        </p:txBody>
      </p:sp>
      <p:sp>
        <p:nvSpPr>
          <p:cNvPr id="4" name="Datumsplatzhalter 3">
            <a:extLst>
              <a:ext uri="{FF2B5EF4-FFF2-40B4-BE49-F238E27FC236}">
                <a16:creationId xmlns:a16="http://schemas.microsoft.com/office/drawing/2014/main" id="{C2242C14-C39C-E5B0-E609-69AAA2565E5F}"/>
              </a:ext>
            </a:extLst>
          </p:cNvPr>
          <p:cNvSpPr>
            <a:spLocks noGrp="1"/>
          </p:cNvSpPr>
          <p:nvPr>
            <p:ph type="dt" sz="half" idx="10"/>
          </p:nvPr>
        </p:nvSpPr>
        <p:spPr/>
        <p:txBody>
          <a:bodyPr/>
          <a:lstStyle/>
          <a:p>
            <a:fld id="{224C2CEF-6720-4FC5-9FF4-10E663468F8A}" type="datetime1">
              <a:rPr lang="de-DE" smtClean="0"/>
              <a:t>12.03.2025</a:t>
            </a:fld>
            <a:endParaRPr lang="de-DE"/>
          </a:p>
        </p:txBody>
      </p:sp>
      <p:sp>
        <p:nvSpPr>
          <p:cNvPr id="5" name="Fußzeilenplatzhalter 4">
            <a:extLst>
              <a:ext uri="{FF2B5EF4-FFF2-40B4-BE49-F238E27FC236}">
                <a16:creationId xmlns:a16="http://schemas.microsoft.com/office/drawing/2014/main" id="{8FF0EC8C-857D-9BF4-788D-4579641D37E7}"/>
              </a:ext>
            </a:extLst>
          </p:cNvPr>
          <p:cNvSpPr>
            <a:spLocks noGrp="1"/>
          </p:cNvSpPr>
          <p:nvPr>
            <p:ph type="ftr" sz="quarter" idx="11"/>
          </p:nvPr>
        </p:nvSpPr>
        <p:spPr/>
        <p:txBody>
          <a:bodyPr/>
          <a:lstStyle/>
          <a:p>
            <a:r>
              <a:rPr lang="de-DE"/>
              <a:t>Stammtischparolen &amp; Rechtspopulismus</a:t>
            </a:r>
          </a:p>
        </p:txBody>
      </p:sp>
      <p:sp>
        <p:nvSpPr>
          <p:cNvPr id="6" name="Foliennummernplatzhalter 5">
            <a:extLst>
              <a:ext uri="{FF2B5EF4-FFF2-40B4-BE49-F238E27FC236}">
                <a16:creationId xmlns:a16="http://schemas.microsoft.com/office/drawing/2014/main" id="{D2B77618-E947-DE7A-8A9F-A3782F7FEA16}"/>
              </a:ext>
            </a:extLst>
          </p:cNvPr>
          <p:cNvSpPr>
            <a:spLocks noGrp="1"/>
          </p:cNvSpPr>
          <p:nvPr>
            <p:ph type="sldNum" sz="quarter" idx="12"/>
          </p:nvPr>
        </p:nvSpPr>
        <p:spPr/>
        <p:txBody>
          <a:bodyPr/>
          <a:lstStyle/>
          <a:p>
            <a:fld id="{3ECB9107-A5DC-44AC-ABF4-E420F7EC715B}" type="slidenum">
              <a:rPr lang="de-DE" smtClean="0"/>
              <a:t>‹Nr.›</a:t>
            </a:fld>
            <a:endParaRPr lang="de-DE"/>
          </a:p>
        </p:txBody>
      </p:sp>
    </p:spTree>
    <p:extLst>
      <p:ext uri="{BB962C8B-B14F-4D97-AF65-F5344CB8AC3E}">
        <p14:creationId xmlns:p14="http://schemas.microsoft.com/office/powerpoint/2010/main" val="4152796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79B5ECA-0B10-309E-0A00-1D3D23638EB8}"/>
              </a:ext>
            </a:extLst>
          </p:cNvPr>
          <p:cNvSpPr>
            <a:spLocks noGrp="1"/>
          </p:cNvSpPr>
          <p:nvPr>
            <p:ph type="dt" sz="half" idx="10"/>
          </p:nvPr>
        </p:nvSpPr>
        <p:spPr/>
        <p:txBody>
          <a:bodyPr/>
          <a:lstStyle/>
          <a:p>
            <a:fld id="{7EB87E77-F9DF-4FA6-A140-339163479191}" type="datetime1">
              <a:rPr lang="de-DE" smtClean="0"/>
              <a:t>12.03.2025</a:t>
            </a:fld>
            <a:endParaRPr lang="de-DE"/>
          </a:p>
        </p:txBody>
      </p:sp>
      <p:sp>
        <p:nvSpPr>
          <p:cNvPr id="3" name="Fußzeilenplatzhalter 2">
            <a:extLst>
              <a:ext uri="{FF2B5EF4-FFF2-40B4-BE49-F238E27FC236}">
                <a16:creationId xmlns:a16="http://schemas.microsoft.com/office/drawing/2014/main" id="{832AD3DB-2E17-B718-EF75-E9CEF7ECCA4F}"/>
              </a:ext>
            </a:extLst>
          </p:cNvPr>
          <p:cNvSpPr>
            <a:spLocks noGrp="1"/>
          </p:cNvSpPr>
          <p:nvPr>
            <p:ph type="ftr" sz="quarter" idx="11"/>
          </p:nvPr>
        </p:nvSpPr>
        <p:spPr/>
        <p:txBody>
          <a:bodyPr/>
          <a:lstStyle/>
          <a:p>
            <a:r>
              <a:rPr lang="de-DE"/>
              <a:t>Stammtischparolen &amp; Rechtspopulismus</a:t>
            </a:r>
          </a:p>
        </p:txBody>
      </p:sp>
      <p:sp>
        <p:nvSpPr>
          <p:cNvPr id="4" name="Foliennummernplatzhalter 3">
            <a:extLst>
              <a:ext uri="{FF2B5EF4-FFF2-40B4-BE49-F238E27FC236}">
                <a16:creationId xmlns:a16="http://schemas.microsoft.com/office/drawing/2014/main" id="{C7DF8CDF-177D-B909-1C6A-0B8934E2AF1A}"/>
              </a:ext>
            </a:extLst>
          </p:cNvPr>
          <p:cNvSpPr>
            <a:spLocks noGrp="1"/>
          </p:cNvSpPr>
          <p:nvPr>
            <p:ph type="sldNum" sz="quarter" idx="12"/>
          </p:nvPr>
        </p:nvSpPr>
        <p:spPr/>
        <p:txBody>
          <a:bodyPr/>
          <a:lstStyle/>
          <a:p>
            <a:fld id="{3ECB9107-A5DC-44AC-ABF4-E420F7EC715B}" type="slidenum">
              <a:rPr lang="de-DE" smtClean="0"/>
              <a:t>‹Nr.›</a:t>
            </a:fld>
            <a:endParaRPr lang="de-DE"/>
          </a:p>
        </p:txBody>
      </p:sp>
    </p:spTree>
    <p:extLst>
      <p:ext uri="{BB962C8B-B14F-4D97-AF65-F5344CB8AC3E}">
        <p14:creationId xmlns:p14="http://schemas.microsoft.com/office/powerpoint/2010/main" val="3980420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schlussseite 1">
    <p:spTree>
      <p:nvGrpSpPr>
        <p:cNvPr id="1" name=""/>
        <p:cNvGrpSpPr/>
        <p:nvPr/>
      </p:nvGrpSpPr>
      <p:grpSpPr>
        <a:xfrm>
          <a:off x="0" y="0"/>
          <a:ext cx="0" cy="0"/>
          <a:chOff x="0" y="0"/>
          <a:chExt cx="0" cy="0"/>
        </a:xfrm>
      </p:grpSpPr>
      <p:sp>
        <p:nvSpPr>
          <p:cNvPr id="2" name="Rechteck 8">
            <a:extLst>
              <a:ext uri="{FF2B5EF4-FFF2-40B4-BE49-F238E27FC236}">
                <a16:creationId xmlns:a16="http://schemas.microsoft.com/office/drawing/2014/main" id="{404A4970-A950-BE60-3552-AA684E8562B0}"/>
              </a:ext>
              <a:ext uri="{C183D7F6-B498-43B3-948B-1728B52AA6E4}">
                <adec:decorative xmlns:adec="http://schemas.microsoft.com/office/drawing/2017/decorative" val="1"/>
              </a:ext>
            </a:extLst>
          </p:cNvPr>
          <p:cNvSpPr/>
          <p:nvPr userDrawn="1"/>
        </p:nvSpPr>
        <p:spPr>
          <a:xfrm>
            <a:off x="-5082" y="5342727"/>
            <a:ext cx="12197676" cy="1517748"/>
          </a:xfrm>
          <a:custGeom>
            <a:avLst/>
            <a:gdLst>
              <a:gd name="connsiteX0" fmla="*/ 0 w 12189198"/>
              <a:gd name="connsiteY0" fmla="*/ 0 h 1508234"/>
              <a:gd name="connsiteX1" fmla="*/ 12189198 w 12189198"/>
              <a:gd name="connsiteY1" fmla="*/ 0 h 1508234"/>
              <a:gd name="connsiteX2" fmla="*/ 12189198 w 12189198"/>
              <a:gd name="connsiteY2" fmla="*/ 1508234 h 1508234"/>
              <a:gd name="connsiteX3" fmla="*/ 0 w 12189198"/>
              <a:gd name="connsiteY3" fmla="*/ 1508234 h 1508234"/>
              <a:gd name="connsiteX4" fmla="*/ 0 w 12189198"/>
              <a:gd name="connsiteY4" fmla="*/ 0 h 1508234"/>
              <a:gd name="connsiteX0" fmla="*/ 5255 w 12189198"/>
              <a:gd name="connsiteY0" fmla="*/ 1124606 h 1508234"/>
              <a:gd name="connsiteX1" fmla="*/ 12189198 w 12189198"/>
              <a:gd name="connsiteY1" fmla="*/ 0 h 1508234"/>
              <a:gd name="connsiteX2" fmla="*/ 12189198 w 12189198"/>
              <a:gd name="connsiteY2" fmla="*/ 1508234 h 1508234"/>
              <a:gd name="connsiteX3" fmla="*/ 0 w 12189198"/>
              <a:gd name="connsiteY3" fmla="*/ 1508234 h 1508234"/>
              <a:gd name="connsiteX4" fmla="*/ 5255 w 12189198"/>
              <a:gd name="connsiteY4" fmla="*/ 1124606 h 1508234"/>
              <a:gd name="connsiteX0" fmla="*/ 5255 w 12189198"/>
              <a:gd name="connsiteY0" fmla="*/ 777764 h 1161392"/>
              <a:gd name="connsiteX1" fmla="*/ 12183943 w 12189198"/>
              <a:gd name="connsiteY1" fmla="*/ 0 h 1161392"/>
              <a:gd name="connsiteX2" fmla="*/ 12189198 w 12189198"/>
              <a:gd name="connsiteY2" fmla="*/ 1161392 h 1161392"/>
              <a:gd name="connsiteX3" fmla="*/ 0 w 12189198"/>
              <a:gd name="connsiteY3" fmla="*/ 1161392 h 1161392"/>
              <a:gd name="connsiteX4" fmla="*/ 5255 w 12189198"/>
              <a:gd name="connsiteY4" fmla="*/ 777764 h 1161392"/>
              <a:gd name="connsiteX0" fmla="*/ 5255 w 12191707"/>
              <a:gd name="connsiteY0" fmla="*/ 1134120 h 1517748"/>
              <a:gd name="connsiteX1" fmla="*/ 12191367 w 12191707"/>
              <a:gd name="connsiteY1" fmla="*/ 0 h 1517748"/>
              <a:gd name="connsiteX2" fmla="*/ 12189198 w 12191707"/>
              <a:gd name="connsiteY2" fmla="*/ 1517748 h 1517748"/>
              <a:gd name="connsiteX3" fmla="*/ 0 w 12191707"/>
              <a:gd name="connsiteY3" fmla="*/ 1517748 h 1517748"/>
              <a:gd name="connsiteX4" fmla="*/ 5255 w 12191707"/>
              <a:gd name="connsiteY4" fmla="*/ 1134120 h 1517748"/>
              <a:gd name="connsiteX0" fmla="*/ 5255 w 12191367"/>
              <a:gd name="connsiteY0" fmla="*/ 1134120 h 1517748"/>
              <a:gd name="connsiteX1" fmla="*/ 12191367 w 12191367"/>
              <a:gd name="connsiteY1" fmla="*/ 0 h 1517748"/>
              <a:gd name="connsiteX2" fmla="*/ 12189198 w 12191367"/>
              <a:gd name="connsiteY2" fmla="*/ 1517748 h 1517748"/>
              <a:gd name="connsiteX3" fmla="*/ 0 w 12191367"/>
              <a:gd name="connsiteY3" fmla="*/ 1517748 h 1517748"/>
              <a:gd name="connsiteX4" fmla="*/ 5255 w 12191367"/>
              <a:gd name="connsiteY4" fmla="*/ 1134120 h 1517748"/>
              <a:gd name="connsiteX0" fmla="*/ 5255 w 12191367"/>
              <a:gd name="connsiteY0" fmla="*/ 1134120 h 1517748"/>
              <a:gd name="connsiteX1" fmla="*/ 12191367 w 12191367"/>
              <a:gd name="connsiteY1" fmla="*/ 0 h 1517748"/>
              <a:gd name="connsiteX2" fmla="*/ 12189198 w 12191367"/>
              <a:gd name="connsiteY2" fmla="*/ 1517748 h 1517748"/>
              <a:gd name="connsiteX3" fmla="*/ 0 w 12191367"/>
              <a:gd name="connsiteY3" fmla="*/ 1517748 h 1517748"/>
              <a:gd name="connsiteX4" fmla="*/ 5255 w 12191367"/>
              <a:gd name="connsiteY4" fmla="*/ 1134120 h 1517748"/>
              <a:gd name="connsiteX0" fmla="*/ 5255 w 12191367"/>
              <a:gd name="connsiteY0" fmla="*/ 1134120 h 1517748"/>
              <a:gd name="connsiteX1" fmla="*/ 11934219 w 12191367"/>
              <a:gd name="connsiteY1" fmla="*/ 23651 h 1517748"/>
              <a:gd name="connsiteX2" fmla="*/ 12191367 w 12191367"/>
              <a:gd name="connsiteY2" fmla="*/ 0 h 1517748"/>
              <a:gd name="connsiteX3" fmla="*/ 12189198 w 12191367"/>
              <a:gd name="connsiteY3" fmla="*/ 1517748 h 1517748"/>
              <a:gd name="connsiteX4" fmla="*/ 0 w 12191367"/>
              <a:gd name="connsiteY4" fmla="*/ 1517748 h 1517748"/>
              <a:gd name="connsiteX5" fmla="*/ 5255 w 12191367"/>
              <a:gd name="connsiteY5" fmla="*/ 1134120 h 1517748"/>
              <a:gd name="connsiteX0" fmla="*/ 5255 w 12191367"/>
              <a:gd name="connsiteY0" fmla="*/ 1134120 h 1517748"/>
              <a:gd name="connsiteX1" fmla="*/ 11934219 w 12191367"/>
              <a:gd name="connsiteY1" fmla="*/ 23651 h 1517748"/>
              <a:gd name="connsiteX2" fmla="*/ 12191367 w 12191367"/>
              <a:gd name="connsiteY2" fmla="*/ 0 h 1517748"/>
              <a:gd name="connsiteX3" fmla="*/ 12189198 w 12191367"/>
              <a:gd name="connsiteY3" fmla="*/ 1517748 h 1517748"/>
              <a:gd name="connsiteX4" fmla="*/ 0 w 12191367"/>
              <a:gd name="connsiteY4" fmla="*/ 1517748 h 1517748"/>
              <a:gd name="connsiteX5" fmla="*/ 5255 w 12191367"/>
              <a:gd name="connsiteY5" fmla="*/ 1134120 h 1517748"/>
              <a:gd name="connsiteX0" fmla="*/ 5255 w 12191367"/>
              <a:gd name="connsiteY0" fmla="*/ 1134120 h 1517748"/>
              <a:gd name="connsiteX1" fmla="*/ 7165480 w 12191367"/>
              <a:gd name="connsiteY1" fmla="*/ 481470 h 1517748"/>
              <a:gd name="connsiteX2" fmla="*/ 12191367 w 12191367"/>
              <a:gd name="connsiteY2" fmla="*/ 0 h 1517748"/>
              <a:gd name="connsiteX3" fmla="*/ 12189198 w 12191367"/>
              <a:gd name="connsiteY3" fmla="*/ 1517748 h 1517748"/>
              <a:gd name="connsiteX4" fmla="*/ 0 w 12191367"/>
              <a:gd name="connsiteY4" fmla="*/ 1517748 h 1517748"/>
              <a:gd name="connsiteX5" fmla="*/ 5255 w 12191367"/>
              <a:gd name="connsiteY5" fmla="*/ 1134120 h 1517748"/>
              <a:gd name="connsiteX0" fmla="*/ 5255 w 12191367"/>
              <a:gd name="connsiteY0" fmla="*/ 1134120 h 1517748"/>
              <a:gd name="connsiteX1" fmla="*/ 7165480 w 12191367"/>
              <a:gd name="connsiteY1" fmla="*/ 481470 h 1517748"/>
              <a:gd name="connsiteX2" fmla="*/ 12191367 w 12191367"/>
              <a:gd name="connsiteY2" fmla="*/ 0 h 1517748"/>
              <a:gd name="connsiteX3" fmla="*/ 12189198 w 12191367"/>
              <a:gd name="connsiteY3" fmla="*/ 1517748 h 1517748"/>
              <a:gd name="connsiteX4" fmla="*/ 0 w 12191367"/>
              <a:gd name="connsiteY4" fmla="*/ 1517748 h 1517748"/>
              <a:gd name="connsiteX5" fmla="*/ 5255 w 12191367"/>
              <a:gd name="connsiteY5" fmla="*/ 1134120 h 1517748"/>
              <a:gd name="connsiteX0" fmla="*/ 5255 w 12191367"/>
              <a:gd name="connsiteY0" fmla="*/ 1134120 h 1517748"/>
              <a:gd name="connsiteX1" fmla="*/ 5266151 w 12191367"/>
              <a:gd name="connsiteY1" fmla="*/ 766060 h 1517748"/>
              <a:gd name="connsiteX2" fmla="*/ 12191367 w 12191367"/>
              <a:gd name="connsiteY2" fmla="*/ 0 h 1517748"/>
              <a:gd name="connsiteX3" fmla="*/ 12189198 w 12191367"/>
              <a:gd name="connsiteY3" fmla="*/ 1517748 h 1517748"/>
              <a:gd name="connsiteX4" fmla="*/ 0 w 12191367"/>
              <a:gd name="connsiteY4" fmla="*/ 1517748 h 1517748"/>
              <a:gd name="connsiteX5" fmla="*/ 5255 w 12191367"/>
              <a:gd name="connsiteY5" fmla="*/ 1134120 h 1517748"/>
              <a:gd name="connsiteX0" fmla="*/ 5255 w 12191367"/>
              <a:gd name="connsiteY0" fmla="*/ 1134120 h 1517748"/>
              <a:gd name="connsiteX1" fmla="*/ 5266151 w 12191367"/>
              <a:gd name="connsiteY1" fmla="*/ 766060 h 1517748"/>
              <a:gd name="connsiteX2" fmla="*/ 12191367 w 12191367"/>
              <a:gd name="connsiteY2" fmla="*/ 0 h 1517748"/>
              <a:gd name="connsiteX3" fmla="*/ 12189198 w 12191367"/>
              <a:gd name="connsiteY3" fmla="*/ 1517748 h 1517748"/>
              <a:gd name="connsiteX4" fmla="*/ 0 w 12191367"/>
              <a:gd name="connsiteY4" fmla="*/ 1517748 h 1517748"/>
              <a:gd name="connsiteX5" fmla="*/ 5255 w 12191367"/>
              <a:gd name="connsiteY5" fmla="*/ 1134120 h 1517748"/>
              <a:gd name="connsiteX0" fmla="*/ 5255 w 12191367"/>
              <a:gd name="connsiteY0" fmla="*/ 1134120 h 1517748"/>
              <a:gd name="connsiteX1" fmla="*/ 5266151 w 12191367"/>
              <a:gd name="connsiteY1" fmla="*/ 766060 h 1517748"/>
              <a:gd name="connsiteX2" fmla="*/ 12191367 w 12191367"/>
              <a:gd name="connsiteY2" fmla="*/ 0 h 1517748"/>
              <a:gd name="connsiteX3" fmla="*/ 12189198 w 12191367"/>
              <a:gd name="connsiteY3" fmla="*/ 1517748 h 1517748"/>
              <a:gd name="connsiteX4" fmla="*/ 0 w 12191367"/>
              <a:gd name="connsiteY4" fmla="*/ 1517748 h 1517748"/>
              <a:gd name="connsiteX5" fmla="*/ 5255 w 12191367"/>
              <a:gd name="connsiteY5" fmla="*/ 1134120 h 1517748"/>
              <a:gd name="connsiteX0" fmla="*/ 5255 w 12191367"/>
              <a:gd name="connsiteY0" fmla="*/ 1134120 h 1517748"/>
              <a:gd name="connsiteX1" fmla="*/ 1909227 w 12191367"/>
              <a:gd name="connsiteY1" fmla="*/ 1051888 h 1517748"/>
              <a:gd name="connsiteX2" fmla="*/ 12191367 w 12191367"/>
              <a:gd name="connsiteY2" fmla="*/ 0 h 1517748"/>
              <a:gd name="connsiteX3" fmla="*/ 12189198 w 12191367"/>
              <a:gd name="connsiteY3" fmla="*/ 1517748 h 1517748"/>
              <a:gd name="connsiteX4" fmla="*/ 0 w 12191367"/>
              <a:gd name="connsiteY4" fmla="*/ 1517748 h 1517748"/>
              <a:gd name="connsiteX5" fmla="*/ 5255 w 12191367"/>
              <a:gd name="connsiteY5" fmla="*/ 1134120 h 1517748"/>
              <a:gd name="connsiteX0" fmla="*/ 5255 w 12191367"/>
              <a:gd name="connsiteY0" fmla="*/ 1134120 h 1517748"/>
              <a:gd name="connsiteX1" fmla="*/ 1909227 w 12191367"/>
              <a:gd name="connsiteY1" fmla="*/ 1051888 h 1517748"/>
              <a:gd name="connsiteX2" fmla="*/ 12191367 w 12191367"/>
              <a:gd name="connsiteY2" fmla="*/ 0 h 1517748"/>
              <a:gd name="connsiteX3" fmla="*/ 12189198 w 12191367"/>
              <a:gd name="connsiteY3" fmla="*/ 1517748 h 1517748"/>
              <a:gd name="connsiteX4" fmla="*/ 0 w 12191367"/>
              <a:gd name="connsiteY4" fmla="*/ 1517748 h 1517748"/>
              <a:gd name="connsiteX5" fmla="*/ 5255 w 12191367"/>
              <a:gd name="connsiteY5" fmla="*/ 1134120 h 1517748"/>
              <a:gd name="connsiteX0" fmla="*/ 5255 w 12191367"/>
              <a:gd name="connsiteY0" fmla="*/ 1134120 h 1517748"/>
              <a:gd name="connsiteX1" fmla="*/ 8661 w 12191367"/>
              <a:gd name="connsiteY1" fmla="*/ 1071686 h 1517748"/>
              <a:gd name="connsiteX2" fmla="*/ 12191367 w 12191367"/>
              <a:gd name="connsiteY2" fmla="*/ 0 h 1517748"/>
              <a:gd name="connsiteX3" fmla="*/ 12189198 w 12191367"/>
              <a:gd name="connsiteY3" fmla="*/ 1517748 h 1517748"/>
              <a:gd name="connsiteX4" fmla="*/ 0 w 12191367"/>
              <a:gd name="connsiteY4" fmla="*/ 1517748 h 1517748"/>
              <a:gd name="connsiteX5" fmla="*/ 5255 w 12191367"/>
              <a:gd name="connsiteY5" fmla="*/ 1134120 h 1517748"/>
              <a:gd name="connsiteX0" fmla="*/ 5255 w 12191367"/>
              <a:gd name="connsiteY0" fmla="*/ 1134120 h 1517748"/>
              <a:gd name="connsiteX1" fmla="*/ 8661 w 12191367"/>
              <a:gd name="connsiteY1" fmla="*/ 1071686 h 1517748"/>
              <a:gd name="connsiteX2" fmla="*/ 12191367 w 12191367"/>
              <a:gd name="connsiteY2" fmla="*/ 0 h 1517748"/>
              <a:gd name="connsiteX3" fmla="*/ 12189198 w 12191367"/>
              <a:gd name="connsiteY3" fmla="*/ 1517748 h 1517748"/>
              <a:gd name="connsiteX4" fmla="*/ 0 w 12191367"/>
              <a:gd name="connsiteY4" fmla="*/ 1517748 h 1517748"/>
              <a:gd name="connsiteX5" fmla="*/ 5255 w 12191367"/>
              <a:gd name="connsiteY5" fmla="*/ 1134120 h 1517748"/>
              <a:gd name="connsiteX0" fmla="*/ 5255 w 12191367"/>
              <a:gd name="connsiteY0" fmla="*/ 1134120 h 1517748"/>
              <a:gd name="connsiteX1" fmla="*/ 8661 w 12191367"/>
              <a:gd name="connsiteY1" fmla="*/ 1071686 h 1517748"/>
              <a:gd name="connsiteX2" fmla="*/ 12191367 w 12191367"/>
              <a:gd name="connsiteY2" fmla="*/ 0 h 1517748"/>
              <a:gd name="connsiteX3" fmla="*/ 12189198 w 12191367"/>
              <a:gd name="connsiteY3" fmla="*/ 1517748 h 1517748"/>
              <a:gd name="connsiteX4" fmla="*/ 0 w 12191367"/>
              <a:gd name="connsiteY4" fmla="*/ 1517748 h 1517748"/>
              <a:gd name="connsiteX5" fmla="*/ 5255 w 12191367"/>
              <a:gd name="connsiteY5" fmla="*/ 1134120 h 1517748"/>
              <a:gd name="connsiteX0" fmla="*/ 1518918 w 13710285"/>
              <a:gd name="connsiteY0" fmla="*/ 1517748 h 1517748"/>
              <a:gd name="connsiteX1" fmla="*/ 1527579 w 13710285"/>
              <a:gd name="connsiteY1" fmla="*/ 1071686 h 1517748"/>
              <a:gd name="connsiteX2" fmla="*/ 13710285 w 13710285"/>
              <a:gd name="connsiteY2" fmla="*/ 0 h 1517748"/>
              <a:gd name="connsiteX3" fmla="*/ 13708116 w 13710285"/>
              <a:gd name="connsiteY3" fmla="*/ 1517748 h 1517748"/>
              <a:gd name="connsiteX4" fmla="*/ 1518918 w 13710285"/>
              <a:gd name="connsiteY4" fmla="*/ 1517748 h 1517748"/>
              <a:gd name="connsiteX0" fmla="*/ 1522625 w 13713992"/>
              <a:gd name="connsiteY0" fmla="*/ 1517748 h 1517748"/>
              <a:gd name="connsiteX1" fmla="*/ 1523862 w 13713992"/>
              <a:gd name="connsiteY1" fmla="*/ 1077873 h 1517748"/>
              <a:gd name="connsiteX2" fmla="*/ 13713992 w 13713992"/>
              <a:gd name="connsiteY2" fmla="*/ 0 h 1517748"/>
              <a:gd name="connsiteX3" fmla="*/ 13711823 w 13713992"/>
              <a:gd name="connsiteY3" fmla="*/ 1517748 h 1517748"/>
              <a:gd name="connsiteX4" fmla="*/ 1522625 w 13713992"/>
              <a:gd name="connsiteY4" fmla="*/ 1517748 h 1517748"/>
              <a:gd name="connsiteX0" fmla="*/ 1523243 w 13714610"/>
              <a:gd name="connsiteY0" fmla="*/ 1517748 h 1517748"/>
              <a:gd name="connsiteX1" fmla="*/ 1523243 w 13714610"/>
              <a:gd name="connsiteY1" fmla="*/ 1091483 h 1517748"/>
              <a:gd name="connsiteX2" fmla="*/ 13714610 w 13714610"/>
              <a:gd name="connsiteY2" fmla="*/ 0 h 1517748"/>
              <a:gd name="connsiteX3" fmla="*/ 13712441 w 13714610"/>
              <a:gd name="connsiteY3" fmla="*/ 1517748 h 1517748"/>
              <a:gd name="connsiteX4" fmla="*/ 1523243 w 13714610"/>
              <a:gd name="connsiteY4" fmla="*/ 1517748 h 1517748"/>
              <a:gd name="connsiteX0" fmla="*/ 1524482 w 13715849"/>
              <a:gd name="connsiteY0" fmla="*/ 1517748 h 1517748"/>
              <a:gd name="connsiteX1" fmla="*/ 1522007 w 13715849"/>
              <a:gd name="connsiteY1" fmla="*/ 1079110 h 1517748"/>
              <a:gd name="connsiteX2" fmla="*/ 13715849 w 13715849"/>
              <a:gd name="connsiteY2" fmla="*/ 0 h 1517748"/>
              <a:gd name="connsiteX3" fmla="*/ 13713680 w 13715849"/>
              <a:gd name="connsiteY3" fmla="*/ 1517748 h 1517748"/>
              <a:gd name="connsiteX4" fmla="*/ 1524482 w 13715849"/>
              <a:gd name="connsiteY4" fmla="*/ 1517748 h 1517748"/>
              <a:gd name="connsiteX0" fmla="*/ 902392 w 13093759"/>
              <a:gd name="connsiteY0" fmla="*/ 1517748 h 1517748"/>
              <a:gd name="connsiteX1" fmla="*/ 899917 w 13093759"/>
              <a:gd name="connsiteY1" fmla="*/ 1079110 h 1517748"/>
              <a:gd name="connsiteX2" fmla="*/ 13093759 w 13093759"/>
              <a:gd name="connsiteY2" fmla="*/ 0 h 1517748"/>
              <a:gd name="connsiteX3" fmla="*/ 13091590 w 13093759"/>
              <a:gd name="connsiteY3" fmla="*/ 1517748 h 1517748"/>
              <a:gd name="connsiteX4" fmla="*/ 902392 w 13093759"/>
              <a:gd name="connsiteY4" fmla="*/ 1517748 h 1517748"/>
              <a:gd name="connsiteX0" fmla="*/ 2475 w 12193842"/>
              <a:gd name="connsiteY0" fmla="*/ 1517748 h 1517748"/>
              <a:gd name="connsiteX1" fmla="*/ 0 w 12193842"/>
              <a:gd name="connsiteY1" fmla="*/ 1079110 h 1517748"/>
              <a:gd name="connsiteX2" fmla="*/ 12193842 w 12193842"/>
              <a:gd name="connsiteY2" fmla="*/ 0 h 1517748"/>
              <a:gd name="connsiteX3" fmla="*/ 12191673 w 12193842"/>
              <a:gd name="connsiteY3" fmla="*/ 1517748 h 1517748"/>
              <a:gd name="connsiteX4" fmla="*/ 2475 w 12193842"/>
              <a:gd name="connsiteY4" fmla="*/ 1517748 h 1517748"/>
              <a:gd name="connsiteX0" fmla="*/ 2475 w 12193842"/>
              <a:gd name="connsiteY0" fmla="*/ 1517748 h 1517750"/>
              <a:gd name="connsiteX1" fmla="*/ 0 w 12193842"/>
              <a:gd name="connsiteY1" fmla="*/ 1079110 h 1517750"/>
              <a:gd name="connsiteX2" fmla="*/ 12193842 w 12193842"/>
              <a:gd name="connsiteY2" fmla="*/ 0 h 1517750"/>
              <a:gd name="connsiteX3" fmla="*/ 12191673 w 12193842"/>
              <a:gd name="connsiteY3" fmla="*/ 1517748 h 1517750"/>
              <a:gd name="connsiteX4" fmla="*/ 2475 w 12193842"/>
              <a:gd name="connsiteY4" fmla="*/ 1517748 h 1517750"/>
              <a:gd name="connsiteX0" fmla="*/ 0 w 12191367"/>
              <a:gd name="connsiteY0" fmla="*/ 1517748 h 1517750"/>
              <a:gd name="connsiteX1" fmla="*/ 0 w 12191367"/>
              <a:gd name="connsiteY1" fmla="*/ 1081585 h 1517750"/>
              <a:gd name="connsiteX2" fmla="*/ 12191367 w 12191367"/>
              <a:gd name="connsiteY2" fmla="*/ 0 h 1517750"/>
              <a:gd name="connsiteX3" fmla="*/ 12189198 w 12191367"/>
              <a:gd name="connsiteY3" fmla="*/ 1517748 h 1517750"/>
              <a:gd name="connsiteX4" fmla="*/ 0 w 12191367"/>
              <a:gd name="connsiteY4" fmla="*/ 1517748 h 1517750"/>
              <a:gd name="connsiteX0" fmla="*/ 292 w 12191659"/>
              <a:gd name="connsiteY0" fmla="*/ 1517748 h 1517750"/>
              <a:gd name="connsiteX1" fmla="*/ 292 w 12191659"/>
              <a:gd name="connsiteY1" fmla="*/ 1081585 h 1517750"/>
              <a:gd name="connsiteX2" fmla="*/ 12191659 w 12191659"/>
              <a:gd name="connsiteY2" fmla="*/ 0 h 1517750"/>
              <a:gd name="connsiteX3" fmla="*/ 12189490 w 12191659"/>
              <a:gd name="connsiteY3" fmla="*/ 1517748 h 1517750"/>
              <a:gd name="connsiteX4" fmla="*/ 292 w 12191659"/>
              <a:gd name="connsiteY4" fmla="*/ 1517748 h 1517750"/>
              <a:gd name="connsiteX0" fmla="*/ 1471 w 12192838"/>
              <a:gd name="connsiteY0" fmla="*/ 1517748 h 1517750"/>
              <a:gd name="connsiteX1" fmla="*/ 233 w 12192838"/>
              <a:gd name="connsiteY1" fmla="*/ 1082823 h 1517750"/>
              <a:gd name="connsiteX2" fmla="*/ 12192838 w 12192838"/>
              <a:gd name="connsiteY2" fmla="*/ 0 h 1517750"/>
              <a:gd name="connsiteX3" fmla="*/ 12190669 w 12192838"/>
              <a:gd name="connsiteY3" fmla="*/ 1517748 h 1517750"/>
              <a:gd name="connsiteX4" fmla="*/ 1471 w 12192838"/>
              <a:gd name="connsiteY4" fmla="*/ 1517748 h 1517750"/>
              <a:gd name="connsiteX0" fmla="*/ 1471 w 12192838"/>
              <a:gd name="connsiteY0" fmla="*/ 1517748 h 1517750"/>
              <a:gd name="connsiteX1" fmla="*/ 233 w 12192838"/>
              <a:gd name="connsiteY1" fmla="*/ 1082823 h 1517750"/>
              <a:gd name="connsiteX2" fmla="*/ 12192838 w 12192838"/>
              <a:gd name="connsiteY2" fmla="*/ 0 h 1517750"/>
              <a:gd name="connsiteX3" fmla="*/ 12190669 w 12192838"/>
              <a:gd name="connsiteY3" fmla="*/ 1517748 h 1517750"/>
              <a:gd name="connsiteX4" fmla="*/ 1471 w 12192838"/>
              <a:gd name="connsiteY4" fmla="*/ 1517748 h 1517750"/>
              <a:gd name="connsiteX0" fmla="*/ 0 w 12193842"/>
              <a:gd name="connsiteY0" fmla="*/ 1516511 h 1517748"/>
              <a:gd name="connsiteX1" fmla="*/ 1237 w 12193842"/>
              <a:gd name="connsiteY1" fmla="*/ 1082823 h 1517748"/>
              <a:gd name="connsiteX2" fmla="*/ 12193842 w 12193842"/>
              <a:gd name="connsiteY2" fmla="*/ 0 h 1517748"/>
              <a:gd name="connsiteX3" fmla="*/ 12191673 w 12193842"/>
              <a:gd name="connsiteY3" fmla="*/ 1517748 h 1517748"/>
              <a:gd name="connsiteX4" fmla="*/ 0 w 12193842"/>
              <a:gd name="connsiteY4" fmla="*/ 1516511 h 1517748"/>
              <a:gd name="connsiteX0" fmla="*/ 0 w 12193842"/>
              <a:gd name="connsiteY0" fmla="*/ 1514036 h 1517748"/>
              <a:gd name="connsiteX1" fmla="*/ 1237 w 12193842"/>
              <a:gd name="connsiteY1" fmla="*/ 1082823 h 1517748"/>
              <a:gd name="connsiteX2" fmla="*/ 12193842 w 12193842"/>
              <a:gd name="connsiteY2" fmla="*/ 0 h 1517748"/>
              <a:gd name="connsiteX3" fmla="*/ 12191673 w 12193842"/>
              <a:gd name="connsiteY3" fmla="*/ 1517748 h 1517748"/>
              <a:gd name="connsiteX4" fmla="*/ 0 w 12193842"/>
              <a:gd name="connsiteY4" fmla="*/ 1514036 h 1517748"/>
              <a:gd name="connsiteX0" fmla="*/ 58180 w 12192629"/>
              <a:gd name="connsiteY0" fmla="*/ 1507849 h 1517748"/>
              <a:gd name="connsiteX1" fmla="*/ 24 w 12192629"/>
              <a:gd name="connsiteY1" fmla="*/ 1082823 h 1517748"/>
              <a:gd name="connsiteX2" fmla="*/ 12192629 w 12192629"/>
              <a:gd name="connsiteY2" fmla="*/ 0 h 1517748"/>
              <a:gd name="connsiteX3" fmla="*/ 12190460 w 12192629"/>
              <a:gd name="connsiteY3" fmla="*/ 1517748 h 1517748"/>
              <a:gd name="connsiteX4" fmla="*/ 58180 w 12192629"/>
              <a:gd name="connsiteY4" fmla="*/ 1507849 h 1517748"/>
              <a:gd name="connsiteX0" fmla="*/ 293 w 12192897"/>
              <a:gd name="connsiteY0" fmla="*/ 1520223 h 1520225"/>
              <a:gd name="connsiteX1" fmla="*/ 292 w 12192897"/>
              <a:gd name="connsiteY1" fmla="*/ 1082823 h 1520225"/>
              <a:gd name="connsiteX2" fmla="*/ 12192897 w 12192897"/>
              <a:gd name="connsiteY2" fmla="*/ 0 h 1520225"/>
              <a:gd name="connsiteX3" fmla="*/ 12190728 w 12192897"/>
              <a:gd name="connsiteY3" fmla="*/ 1517748 h 1520225"/>
              <a:gd name="connsiteX4" fmla="*/ 293 w 12192897"/>
              <a:gd name="connsiteY4" fmla="*/ 1520223 h 1520225"/>
              <a:gd name="connsiteX0" fmla="*/ 0 w 12192604"/>
              <a:gd name="connsiteY0" fmla="*/ 1520223 h 1520225"/>
              <a:gd name="connsiteX1" fmla="*/ 47018 w 12192604"/>
              <a:gd name="connsiteY1" fmla="*/ 1090247 h 1520225"/>
              <a:gd name="connsiteX2" fmla="*/ 12192604 w 12192604"/>
              <a:gd name="connsiteY2" fmla="*/ 0 h 1520225"/>
              <a:gd name="connsiteX3" fmla="*/ 12190435 w 12192604"/>
              <a:gd name="connsiteY3" fmla="*/ 1517748 h 1520225"/>
              <a:gd name="connsiteX4" fmla="*/ 0 w 12192604"/>
              <a:gd name="connsiteY4" fmla="*/ 1520223 h 1520225"/>
              <a:gd name="connsiteX0" fmla="*/ 0 w 12192604"/>
              <a:gd name="connsiteY0" fmla="*/ 1520223 h 1520225"/>
              <a:gd name="connsiteX1" fmla="*/ 2473 w 12192604"/>
              <a:gd name="connsiteY1" fmla="*/ 1081586 h 1520225"/>
              <a:gd name="connsiteX2" fmla="*/ 12192604 w 12192604"/>
              <a:gd name="connsiteY2" fmla="*/ 0 h 1520225"/>
              <a:gd name="connsiteX3" fmla="*/ 12190435 w 12192604"/>
              <a:gd name="connsiteY3" fmla="*/ 1517748 h 1520225"/>
              <a:gd name="connsiteX4" fmla="*/ 0 w 12192604"/>
              <a:gd name="connsiteY4" fmla="*/ 1520223 h 1520225"/>
              <a:gd name="connsiteX0" fmla="*/ 0 w 12192604"/>
              <a:gd name="connsiteY0" fmla="*/ 1520223 h 1520225"/>
              <a:gd name="connsiteX1" fmla="*/ 2473 w 12192604"/>
              <a:gd name="connsiteY1" fmla="*/ 1081586 h 1520225"/>
              <a:gd name="connsiteX2" fmla="*/ 12192604 w 12192604"/>
              <a:gd name="connsiteY2" fmla="*/ 0 h 1520225"/>
              <a:gd name="connsiteX3" fmla="*/ 12190435 w 12192604"/>
              <a:gd name="connsiteY3" fmla="*/ 1517748 h 1520225"/>
              <a:gd name="connsiteX4" fmla="*/ 0 w 12192604"/>
              <a:gd name="connsiteY4" fmla="*/ 1520223 h 1520225"/>
              <a:gd name="connsiteX0" fmla="*/ 0 w 12193841"/>
              <a:gd name="connsiteY0" fmla="*/ 1512799 h 1512801"/>
              <a:gd name="connsiteX1" fmla="*/ 2473 w 12193841"/>
              <a:gd name="connsiteY1" fmla="*/ 1074162 h 1512801"/>
              <a:gd name="connsiteX2" fmla="*/ 12193841 w 12193841"/>
              <a:gd name="connsiteY2" fmla="*/ 0 h 1512801"/>
              <a:gd name="connsiteX3" fmla="*/ 12190435 w 12193841"/>
              <a:gd name="connsiteY3" fmla="*/ 1510324 h 1512801"/>
              <a:gd name="connsiteX4" fmla="*/ 0 w 12193841"/>
              <a:gd name="connsiteY4" fmla="*/ 1512799 h 1512801"/>
              <a:gd name="connsiteX0" fmla="*/ 0 w 12193841"/>
              <a:gd name="connsiteY0" fmla="*/ 1512799 h 1512801"/>
              <a:gd name="connsiteX1" fmla="*/ 2473 w 12193841"/>
              <a:gd name="connsiteY1" fmla="*/ 1074162 h 1512801"/>
              <a:gd name="connsiteX2" fmla="*/ 12193841 w 12193841"/>
              <a:gd name="connsiteY2" fmla="*/ 0 h 1512801"/>
              <a:gd name="connsiteX3" fmla="*/ 12190435 w 12193841"/>
              <a:gd name="connsiteY3" fmla="*/ 1510324 h 1512801"/>
              <a:gd name="connsiteX4" fmla="*/ 0 w 12193841"/>
              <a:gd name="connsiteY4" fmla="*/ 1512799 h 1512801"/>
              <a:gd name="connsiteX0" fmla="*/ 0 w 12192604"/>
              <a:gd name="connsiteY0" fmla="*/ 1517748 h 1517750"/>
              <a:gd name="connsiteX1" fmla="*/ 2473 w 12192604"/>
              <a:gd name="connsiteY1" fmla="*/ 1079111 h 1517750"/>
              <a:gd name="connsiteX2" fmla="*/ 12192604 w 12192604"/>
              <a:gd name="connsiteY2" fmla="*/ 0 h 1517750"/>
              <a:gd name="connsiteX3" fmla="*/ 12190435 w 12192604"/>
              <a:gd name="connsiteY3" fmla="*/ 1515273 h 1517750"/>
              <a:gd name="connsiteX4" fmla="*/ 0 w 12192604"/>
              <a:gd name="connsiteY4" fmla="*/ 1517748 h 1517750"/>
              <a:gd name="connsiteX0" fmla="*/ 0 w 12192604"/>
              <a:gd name="connsiteY0" fmla="*/ 1517748 h 1517750"/>
              <a:gd name="connsiteX1" fmla="*/ 2473 w 12192604"/>
              <a:gd name="connsiteY1" fmla="*/ 1079111 h 1517750"/>
              <a:gd name="connsiteX2" fmla="*/ 12192604 w 12192604"/>
              <a:gd name="connsiteY2" fmla="*/ 0 h 1517750"/>
              <a:gd name="connsiteX3" fmla="*/ 12189197 w 12192604"/>
              <a:gd name="connsiteY3" fmla="*/ 1507849 h 1517750"/>
              <a:gd name="connsiteX4" fmla="*/ 0 w 12192604"/>
              <a:gd name="connsiteY4" fmla="*/ 1517748 h 1517750"/>
              <a:gd name="connsiteX0" fmla="*/ 0 w 12192604"/>
              <a:gd name="connsiteY0" fmla="*/ 1517748 h 1517750"/>
              <a:gd name="connsiteX1" fmla="*/ 2473 w 12192604"/>
              <a:gd name="connsiteY1" fmla="*/ 1079111 h 1517750"/>
              <a:gd name="connsiteX2" fmla="*/ 12192604 w 12192604"/>
              <a:gd name="connsiteY2" fmla="*/ 0 h 1517750"/>
              <a:gd name="connsiteX3" fmla="*/ 12189197 w 12192604"/>
              <a:gd name="connsiteY3" fmla="*/ 1507849 h 1517750"/>
              <a:gd name="connsiteX4" fmla="*/ 0 w 12192604"/>
              <a:gd name="connsiteY4" fmla="*/ 1517748 h 1517750"/>
              <a:gd name="connsiteX0" fmla="*/ 0 w 12192604"/>
              <a:gd name="connsiteY0" fmla="*/ 1517748 h 1517750"/>
              <a:gd name="connsiteX1" fmla="*/ 2473 w 12192604"/>
              <a:gd name="connsiteY1" fmla="*/ 1079111 h 1517750"/>
              <a:gd name="connsiteX2" fmla="*/ 12192604 w 12192604"/>
              <a:gd name="connsiteY2" fmla="*/ 0 h 1517750"/>
              <a:gd name="connsiteX3" fmla="*/ 12190434 w 12192604"/>
              <a:gd name="connsiteY3" fmla="*/ 1515273 h 1517750"/>
              <a:gd name="connsiteX4" fmla="*/ 0 w 12192604"/>
              <a:gd name="connsiteY4" fmla="*/ 1517748 h 1517750"/>
              <a:gd name="connsiteX0" fmla="*/ 0 w 12192604"/>
              <a:gd name="connsiteY0" fmla="*/ 1517748 h 1517750"/>
              <a:gd name="connsiteX1" fmla="*/ 2473 w 12192604"/>
              <a:gd name="connsiteY1" fmla="*/ 1079111 h 1517750"/>
              <a:gd name="connsiteX2" fmla="*/ 12192604 w 12192604"/>
              <a:gd name="connsiteY2" fmla="*/ 0 h 1517750"/>
              <a:gd name="connsiteX3" fmla="*/ 12190434 w 12192604"/>
              <a:gd name="connsiteY3" fmla="*/ 1515273 h 1517750"/>
              <a:gd name="connsiteX4" fmla="*/ 0 w 12192604"/>
              <a:gd name="connsiteY4" fmla="*/ 1517748 h 1517750"/>
              <a:gd name="connsiteX0" fmla="*/ 0 w 12192604"/>
              <a:gd name="connsiteY0" fmla="*/ 1517748 h 1523827"/>
              <a:gd name="connsiteX1" fmla="*/ 2473 w 12192604"/>
              <a:gd name="connsiteY1" fmla="*/ 1079111 h 1523827"/>
              <a:gd name="connsiteX2" fmla="*/ 12192604 w 12192604"/>
              <a:gd name="connsiteY2" fmla="*/ 0 h 1523827"/>
              <a:gd name="connsiteX3" fmla="*/ 12190434 w 12192604"/>
              <a:gd name="connsiteY3" fmla="*/ 1515273 h 1523827"/>
              <a:gd name="connsiteX4" fmla="*/ 0 w 12192604"/>
              <a:gd name="connsiteY4" fmla="*/ 1517748 h 1523827"/>
              <a:gd name="connsiteX0" fmla="*/ 0 w 12192604"/>
              <a:gd name="connsiteY0" fmla="*/ 1517748 h 1517750"/>
              <a:gd name="connsiteX1" fmla="*/ 2473 w 12192604"/>
              <a:gd name="connsiteY1" fmla="*/ 1079111 h 1517750"/>
              <a:gd name="connsiteX2" fmla="*/ 12192604 w 12192604"/>
              <a:gd name="connsiteY2" fmla="*/ 0 h 1517750"/>
              <a:gd name="connsiteX3" fmla="*/ 12190434 w 12192604"/>
              <a:gd name="connsiteY3" fmla="*/ 1515273 h 1517750"/>
              <a:gd name="connsiteX4" fmla="*/ 0 w 12192604"/>
              <a:gd name="connsiteY4" fmla="*/ 1517748 h 1517750"/>
              <a:gd name="connsiteX0" fmla="*/ 0 w 12194146"/>
              <a:gd name="connsiteY0" fmla="*/ 1517748 h 1517750"/>
              <a:gd name="connsiteX1" fmla="*/ 2473 w 12194146"/>
              <a:gd name="connsiteY1" fmla="*/ 1079111 h 1517750"/>
              <a:gd name="connsiteX2" fmla="*/ 12192604 w 12194146"/>
              <a:gd name="connsiteY2" fmla="*/ 0 h 1517750"/>
              <a:gd name="connsiteX3" fmla="*/ 12194146 w 12194146"/>
              <a:gd name="connsiteY3" fmla="*/ 1517747 h 1517750"/>
              <a:gd name="connsiteX4" fmla="*/ 0 w 12194146"/>
              <a:gd name="connsiteY4" fmla="*/ 1517748 h 1517750"/>
              <a:gd name="connsiteX0" fmla="*/ 1472 w 12195618"/>
              <a:gd name="connsiteY0" fmla="*/ 1517748 h 1517750"/>
              <a:gd name="connsiteX1" fmla="*/ 233 w 12195618"/>
              <a:gd name="connsiteY1" fmla="*/ 1072924 h 1517750"/>
              <a:gd name="connsiteX2" fmla="*/ 12194076 w 12195618"/>
              <a:gd name="connsiteY2" fmla="*/ 0 h 1517750"/>
              <a:gd name="connsiteX3" fmla="*/ 12195618 w 12195618"/>
              <a:gd name="connsiteY3" fmla="*/ 1517747 h 1517750"/>
              <a:gd name="connsiteX4" fmla="*/ 1472 w 12195618"/>
              <a:gd name="connsiteY4" fmla="*/ 1517748 h 1517750"/>
              <a:gd name="connsiteX0" fmla="*/ 0 w 12194146"/>
              <a:gd name="connsiteY0" fmla="*/ 1517748 h 1517750"/>
              <a:gd name="connsiteX1" fmla="*/ 2473 w 12194146"/>
              <a:gd name="connsiteY1" fmla="*/ 1077873 h 1517750"/>
              <a:gd name="connsiteX2" fmla="*/ 12192604 w 12194146"/>
              <a:gd name="connsiteY2" fmla="*/ 0 h 1517750"/>
              <a:gd name="connsiteX3" fmla="*/ 12194146 w 12194146"/>
              <a:gd name="connsiteY3" fmla="*/ 1517747 h 1517750"/>
              <a:gd name="connsiteX4" fmla="*/ 0 w 12194146"/>
              <a:gd name="connsiteY4" fmla="*/ 1517748 h 1517750"/>
              <a:gd name="connsiteX0" fmla="*/ 0 w 12194146"/>
              <a:gd name="connsiteY0" fmla="*/ 1517748 h 1517750"/>
              <a:gd name="connsiteX1" fmla="*/ 1236 w 12194146"/>
              <a:gd name="connsiteY1" fmla="*/ 1074161 h 1517750"/>
              <a:gd name="connsiteX2" fmla="*/ 12192604 w 12194146"/>
              <a:gd name="connsiteY2" fmla="*/ 0 h 1517750"/>
              <a:gd name="connsiteX3" fmla="*/ 12194146 w 12194146"/>
              <a:gd name="connsiteY3" fmla="*/ 1517747 h 1517750"/>
              <a:gd name="connsiteX4" fmla="*/ 0 w 12194146"/>
              <a:gd name="connsiteY4" fmla="*/ 1517748 h 1517750"/>
              <a:gd name="connsiteX0" fmla="*/ 7543 w 12201689"/>
              <a:gd name="connsiteY0" fmla="*/ 1517748 h 1517750"/>
              <a:gd name="connsiteX1" fmla="*/ 117 w 12201689"/>
              <a:gd name="connsiteY1" fmla="*/ 1074161 h 1517750"/>
              <a:gd name="connsiteX2" fmla="*/ 12200147 w 12201689"/>
              <a:gd name="connsiteY2" fmla="*/ 0 h 1517750"/>
              <a:gd name="connsiteX3" fmla="*/ 12201689 w 12201689"/>
              <a:gd name="connsiteY3" fmla="*/ 1517747 h 1517750"/>
              <a:gd name="connsiteX4" fmla="*/ 7543 w 12201689"/>
              <a:gd name="connsiteY4" fmla="*/ 1517748 h 1517750"/>
              <a:gd name="connsiteX0" fmla="*/ 1473 w 12195619"/>
              <a:gd name="connsiteY0" fmla="*/ 1517748 h 1517750"/>
              <a:gd name="connsiteX1" fmla="*/ 234 w 12195619"/>
              <a:gd name="connsiteY1" fmla="*/ 1079110 h 1517750"/>
              <a:gd name="connsiteX2" fmla="*/ 12194077 w 12195619"/>
              <a:gd name="connsiteY2" fmla="*/ 0 h 1517750"/>
              <a:gd name="connsiteX3" fmla="*/ 12195619 w 12195619"/>
              <a:gd name="connsiteY3" fmla="*/ 1517747 h 1517750"/>
              <a:gd name="connsiteX4" fmla="*/ 1473 w 12195619"/>
              <a:gd name="connsiteY4" fmla="*/ 1517748 h 1517750"/>
              <a:gd name="connsiteX0" fmla="*/ 5097 w 12199243"/>
              <a:gd name="connsiteY0" fmla="*/ 1517748 h 1517750"/>
              <a:gd name="connsiteX1" fmla="*/ 146 w 12199243"/>
              <a:gd name="connsiteY1" fmla="*/ 1079110 h 1517750"/>
              <a:gd name="connsiteX2" fmla="*/ 12197701 w 12199243"/>
              <a:gd name="connsiteY2" fmla="*/ 0 h 1517750"/>
              <a:gd name="connsiteX3" fmla="*/ 12199243 w 12199243"/>
              <a:gd name="connsiteY3" fmla="*/ 1517747 h 1517750"/>
              <a:gd name="connsiteX4" fmla="*/ 5097 w 12199243"/>
              <a:gd name="connsiteY4" fmla="*/ 1517748 h 1517750"/>
              <a:gd name="connsiteX0" fmla="*/ 0 w 12194146"/>
              <a:gd name="connsiteY0" fmla="*/ 1517748 h 1517750"/>
              <a:gd name="connsiteX1" fmla="*/ 16084 w 12194146"/>
              <a:gd name="connsiteY1" fmla="*/ 1098908 h 1517750"/>
              <a:gd name="connsiteX2" fmla="*/ 12192604 w 12194146"/>
              <a:gd name="connsiteY2" fmla="*/ 0 h 1517750"/>
              <a:gd name="connsiteX3" fmla="*/ 12194146 w 12194146"/>
              <a:gd name="connsiteY3" fmla="*/ 1517747 h 1517750"/>
              <a:gd name="connsiteX4" fmla="*/ 0 w 12194146"/>
              <a:gd name="connsiteY4" fmla="*/ 1517748 h 1517750"/>
              <a:gd name="connsiteX0" fmla="*/ 0 w 12194146"/>
              <a:gd name="connsiteY0" fmla="*/ 1517748 h 1517750"/>
              <a:gd name="connsiteX1" fmla="*/ 3710 w 12194146"/>
              <a:gd name="connsiteY1" fmla="*/ 1077873 h 1517750"/>
              <a:gd name="connsiteX2" fmla="*/ 12192604 w 12194146"/>
              <a:gd name="connsiteY2" fmla="*/ 0 h 1517750"/>
              <a:gd name="connsiteX3" fmla="*/ 12194146 w 12194146"/>
              <a:gd name="connsiteY3" fmla="*/ 1517747 h 1517750"/>
              <a:gd name="connsiteX4" fmla="*/ 0 w 12194146"/>
              <a:gd name="connsiteY4" fmla="*/ 1517748 h 1517750"/>
              <a:gd name="connsiteX0" fmla="*/ 0 w 12194146"/>
              <a:gd name="connsiteY0" fmla="*/ 1517748 h 1517750"/>
              <a:gd name="connsiteX1" fmla="*/ 3710 w 12194146"/>
              <a:gd name="connsiteY1" fmla="*/ 1077873 h 1517750"/>
              <a:gd name="connsiteX2" fmla="*/ 12192604 w 12194146"/>
              <a:gd name="connsiteY2" fmla="*/ 0 h 1517750"/>
              <a:gd name="connsiteX3" fmla="*/ 12194146 w 12194146"/>
              <a:gd name="connsiteY3" fmla="*/ 1517747 h 1517750"/>
              <a:gd name="connsiteX4" fmla="*/ 0 w 12194146"/>
              <a:gd name="connsiteY4" fmla="*/ 1517748 h 1517750"/>
              <a:gd name="connsiteX0" fmla="*/ 0 w 12194146"/>
              <a:gd name="connsiteY0" fmla="*/ 1517748 h 1517750"/>
              <a:gd name="connsiteX1" fmla="*/ 3710 w 12194146"/>
              <a:gd name="connsiteY1" fmla="*/ 1077873 h 1517750"/>
              <a:gd name="connsiteX2" fmla="*/ 12192604 w 12194146"/>
              <a:gd name="connsiteY2" fmla="*/ 0 h 1517750"/>
              <a:gd name="connsiteX3" fmla="*/ 12194146 w 12194146"/>
              <a:gd name="connsiteY3" fmla="*/ 1517747 h 1517750"/>
              <a:gd name="connsiteX4" fmla="*/ 0 w 12194146"/>
              <a:gd name="connsiteY4" fmla="*/ 1517748 h 1517750"/>
              <a:gd name="connsiteX0" fmla="*/ 0 w 12194146"/>
              <a:gd name="connsiteY0" fmla="*/ 1517748 h 1517750"/>
              <a:gd name="connsiteX1" fmla="*/ 1235 w 12194146"/>
              <a:gd name="connsiteY1" fmla="*/ 1082823 h 1517750"/>
              <a:gd name="connsiteX2" fmla="*/ 12192604 w 12194146"/>
              <a:gd name="connsiteY2" fmla="*/ 0 h 1517750"/>
              <a:gd name="connsiteX3" fmla="*/ 12194146 w 12194146"/>
              <a:gd name="connsiteY3" fmla="*/ 1517747 h 1517750"/>
              <a:gd name="connsiteX4" fmla="*/ 0 w 12194146"/>
              <a:gd name="connsiteY4" fmla="*/ 1517748 h 1517750"/>
              <a:gd name="connsiteX0" fmla="*/ 0 w 12194146"/>
              <a:gd name="connsiteY0" fmla="*/ 1517748 h 1517750"/>
              <a:gd name="connsiteX1" fmla="*/ 71764 w 12194146"/>
              <a:gd name="connsiteY1" fmla="*/ 1149640 h 1517750"/>
              <a:gd name="connsiteX2" fmla="*/ 12192604 w 12194146"/>
              <a:gd name="connsiteY2" fmla="*/ 0 h 1517750"/>
              <a:gd name="connsiteX3" fmla="*/ 12194146 w 12194146"/>
              <a:gd name="connsiteY3" fmla="*/ 1517747 h 1517750"/>
              <a:gd name="connsiteX4" fmla="*/ 0 w 12194146"/>
              <a:gd name="connsiteY4" fmla="*/ 1517748 h 1517750"/>
              <a:gd name="connsiteX0" fmla="*/ 0 w 12194146"/>
              <a:gd name="connsiteY0" fmla="*/ 1517748 h 1517750"/>
              <a:gd name="connsiteX1" fmla="*/ 117545 w 12194146"/>
              <a:gd name="connsiteY1" fmla="*/ 1180574 h 1517750"/>
              <a:gd name="connsiteX2" fmla="*/ 12192604 w 12194146"/>
              <a:gd name="connsiteY2" fmla="*/ 0 h 1517750"/>
              <a:gd name="connsiteX3" fmla="*/ 12194146 w 12194146"/>
              <a:gd name="connsiteY3" fmla="*/ 1517747 h 1517750"/>
              <a:gd name="connsiteX4" fmla="*/ 0 w 12194146"/>
              <a:gd name="connsiteY4" fmla="*/ 1517748 h 1517750"/>
              <a:gd name="connsiteX0" fmla="*/ 0 w 12194146"/>
              <a:gd name="connsiteY0" fmla="*/ 1517748 h 1517750"/>
              <a:gd name="connsiteX1" fmla="*/ 61865 w 12194146"/>
              <a:gd name="connsiteY1" fmla="*/ 1133555 h 1517750"/>
              <a:gd name="connsiteX2" fmla="*/ 12192604 w 12194146"/>
              <a:gd name="connsiteY2" fmla="*/ 0 h 1517750"/>
              <a:gd name="connsiteX3" fmla="*/ 12194146 w 12194146"/>
              <a:gd name="connsiteY3" fmla="*/ 1517747 h 1517750"/>
              <a:gd name="connsiteX4" fmla="*/ 0 w 12194146"/>
              <a:gd name="connsiteY4" fmla="*/ 1517748 h 1517750"/>
              <a:gd name="connsiteX0" fmla="*/ 0 w 12194146"/>
              <a:gd name="connsiteY0" fmla="*/ 1517748 h 1517750"/>
              <a:gd name="connsiteX1" fmla="*/ 1235 w 12194146"/>
              <a:gd name="connsiteY1" fmla="*/ 1080349 h 1517750"/>
              <a:gd name="connsiteX2" fmla="*/ 12192604 w 12194146"/>
              <a:gd name="connsiteY2" fmla="*/ 0 h 1517750"/>
              <a:gd name="connsiteX3" fmla="*/ 12194146 w 12194146"/>
              <a:gd name="connsiteY3" fmla="*/ 1517747 h 1517750"/>
              <a:gd name="connsiteX4" fmla="*/ 0 w 12194146"/>
              <a:gd name="connsiteY4" fmla="*/ 1517748 h 1517750"/>
              <a:gd name="connsiteX0" fmla="*/ 0 w 12194146"/>
              <a:gd name="connsiteY0" fmla="*/ 1517748 h 1517750"/>
              <a:gd name="connsiteX1" fmla="*/ 3709 w 12194146"/>
              <a:gd name="connsiteY1" fmla="*/ 1081586 h 1517750"/>
              <a:gd name="connsiteX2" fmla="*/ 12192604 w 12194146"/>
              <a:gd name="connsiteY2" fmla="*/ 0 h 1517750"/>
              <a:gd name="connsiteX3" fmla="*/ 12194146 w 12194146"/>
              <a:gd name="connsiteY3" fmla="*/ 1517747 h 1517750"/>
              <a:gd name="connsiteX4" fmla="*/ 0 w 12194146"/>
              <a:gd name="connsiteY4" fmla="*/ 1517748 h 1517750"/>
              <a:gd name="connsiteX0" fmla="*/ 902171 w 13096317"/>
              <a:gd name="connsiteY0" fmla="*/ 1517748 h 1517748"/>
              <a:gd name="connsiteX1" fmla="*/ 905882 w 13096317"/>
              <a:gd name="connsiteY1" fmla="*/ 1450312 h 1517748"/>
              <a:gd name="connsiteX2" fmla="*/ 905880 w 13096317"/>
              <a:gd name="connsiteY2" fmla="*/ 1081586 h 1517748"/>
              <a:gd name="connsiteX3" fmla="*/ 13094775 w 13096317"/>
              <a:gd name="connsiteY3" fmla="*/ 0 h 1517748"/>
              <a:gd name="connsiteX4" fmla="*/ 13096317 w 13096317"/>
              <a:gd name="connsiteY4" fmla="*/ 1517747 h 1517748"/>
              <a:gd name="connsiteX5" fmla="*/ 902171 w 13096317"/>
              <a:gd name="connsiteY5" fmla="*/ 1517748 h 1517748"/>
              <a:gd name="connsiteX0" fmla="*/ 904417 w 13098563"/>
              <a:gd name="connsiteY0" fmla="*/ 1517748 h 1517748"/>
              <a:gd name="connsiteX1" fmla="*/ 899467 w 13098563"/>
              <a:gd name="connsiteY1" fmla="*/ 1124889 h 1517748"/>
              <a:gd name="connsiteX2" fmla="*/ 908126 w 13098563"/>
              <a:gd name="connsiteY2" fmla="*/ 1081586 h 1517748"/>
              <a:gd name="connsiteX3" fmla="*/ 13097021 w 13098563"/>
              <a:gd name="connsiteY3" fmla="*/ 0 h 1517748"/>
              <a:gd name="connsiteX4" fmla="*/ 13098563 w 13098563"/>
              <a:gd name="connsiteY4" fmla="*/ 1517747 h 1517748"/>
              <a:gd name="connsiteX5" fmla="*/ 904417 w 13098563"/>
              <a:gd name="connsiteY5" fmla="*/ 1517748 h 1517748"/>
              <a:gd name="connsiteX0" fmla="*/ 901285 w 13095431"/>
              <a:gd name="connsiteY0" fmla="*/ 1517748 h 1517748"/>
              <a:gd name="connsiteX1" fmla="*/ 896335 w 13095431"/>
              <a:gd name="connsiteY1" fmla="*/ 1124889 h 1517748"/>
              <a:gd name="connsiteX2" fmla="*/ 904994 w 13095431"/>
              <a:gd name="connsiteY2" fmla="*/ 1081586 h 1517748"/>
              <a:gd name="connsiteX3" fmla="*/ 13093889 w 13095431"/>
              <a:gd name="connsiteY3" fmla="*/ 0 h 1517748"/>
              <a:gd name="connsiteX4" fmla="*/ 13095431 w 13095431"/>
              <a:gd name="connsiteY4" fmla="*/ 1517747 h 1517748"/>
              <a:gd name="connsiteX5" fmla="*/ 901285 w 13095431"/>
              <a:gd name="connsiteY5" fmla="*/ 1517748 h 1517748"/>
              <a:gd name="connsiteX0" fmla="*/ 123952 w 12318098"/>
              <a:gd name="connsiteY0" fmla="*/ 1517748 h 1517748"/>
              <a:gd name="connsiteX1" fmla="*/ 119002 w 12318098"/>
              <a:gd name="connsiteY1" fmla="*/ 1124889 h 1517748"/>
              <a:gd name="connsiteX2" fmla="*/ 1442961 w 12318098"/>
              <a:gd name="connsiteY2" fmla="*/ 1054365 h 1517748"/>
              <a:gd name="connsiteX3" fmla="*/ 12316556 w 12318098"/>
              <a:gd name="connsiteY3" fmla="*/ 0 h 1517748"/>
              <a:gd name="connsiteX4" fmla="*/ 12318098 w 12318098"/>
              <a:gd name="connsiteY4" fmla="*/ 1517747 h 1517748"/>
              <a:gd name="connsiteX5" fmla="*/ 123952 w 12318098"/>
              <a:gd name="connsiteY5" fmla="*/ 1517748 h 1517748"/>
              <a:gd name="connsiteX0" fmla="*/ 89675 w 12283821"/>
              <a:gd name="connsiteY0" fmla="*/ 1517748 h 1517748"/>
              <a:gd name="connsiteX1" fmla="*/ 84725 w 12283821"/>
              <a:gd name="connsiteY1" fmla="*/ 1124889 h 1517748"/>
              <a:gd name="connsiteX2" fmla="*/ 1408684 w 12283821"/>
              <a:gd name="connsiteY2" fmla="*/ 1054365 h 1517748"/>
              <a:gd name="connsiteX3" fmla="*/ 12282279 w 12283821"/>
              <a:gd name="connsiteY3" fmla="*/ 0 h 1517748"/>
              <a:gd name="connsiteX4" fmla="*/ 12283821 w 12283821"/>
              <a:gd name="connsiteY4" fmla="*/ 1517747 h 1517748"/>
              <a:gd name="connsiteX5" fmla="*/ 89675 w 12283821"/>
              <a:gd name="connsiteY5" fmla="*/ 1517748 h 1517748"/>
              <a:gd name="connsiteX0" fmla="*/ 4980 w 12199126"/>
              <a:gd name="connsiteY0" fmla="*/ 1521015 h 1521015"/>
              <a:gd name="connsiteX1" fmla="*/ 30 w 12199126"/>
              <a:gd name="connsiteY1" fmla="*/ 1128156 h 1521015"/>
              <a:gd name="connsiteX2" fmla="*/ 12197584 w 12199126"/>
              <a:gd name="connsiteY2" fmla="*/ 3267 h 1521015"/>
              <a:gd name="connsiteX3" fmla="*/ 12199126 w 12199126"/>
              <a:gd name="connsiteY3" fmla="*/ 1521014 h 1521015"/>
              <a:gd name="connsiteX4" fmla="*/ 4980 w 12199126"/>
              <a:gd name="connsiteY4" fmla="*/ 1521015 h 1521015"/>
              <a:gd name="connsiteX0" fmla="*/ 0 w 12194146"/>
              <a:gd name="connsiteY0" fmla="*/ 1521187 h 1521187"/>
              <a:gd name="connsiteX1" fmla="*/ 4948 w 12194146"/>
              <a:gd name="connsiteY1" fmla="*/ 1078834 h 1521187"/>
              <a:gd name="connsiteX2" fmla="*/ 12192604 w 12194146"/>
              <a:gd name="connsiteY2" fmla="*/ 3439 h 1521187"/>
              <a:gd name="connsiteX3" fmla="*/ 12194146 w 12194146"/>
              <a:gd name="connsiteY3" fmla="*/ 1521186 h 1521187"/>
              <a:gd name="connsiteX4" fmla="*/ 0 w 12194146"/>
              <a:gd name="connsiteY4" fmla="*/ 1521187 h 1521187"/>
              <a:gd name="connsiteX0" fmla="*/ 0 w 12194146"/>
              <a:gd name="connsiteY0" fmla="*/ 1521175 h 1521175"/>
              <a:gd name="connsiteX1" fmla="*/ 2473 w 12194146"/>
              <a:gd name="connsiteY1" fmla="*/ 1082534 h 1521175"/>
              <a:gd name="connsiteX2" fmla="*/ 12192604 w 12194146"/>
              <a:gd name="connsiteY2" fmla="*/ 3427 h 1521175"/>
              <a:gd name="connsiteX3" fmla="*/ 12194146 w 12194146"/>
              <a:gd name="connsiteY3" fmla="*/ 1521174 h 1521175"/>
              <a:gd name="connsiteX4" fmla="*/ 0 w 12194146"/>
              <a:gd name="connsiteY4" fmla="*/ 1521175 h 1521175"/>
              <a:gd name="connsiteX0" fmla="*/ 0 w 12194146"/>
              <a:gd name="connsiteY0" fmla="*/ 1519745 h 1519745"/>
              <a:gd name="connsiteX1" fmla="*/ 2473 w 12194146"/>
              <a:gd name="connsiteY1" fmla="*/ 1081104 h 1519745"/>
              <a:gd name="connsiteX2" fmla="*/ 12192604 w 12194146"/>
              <a:gd name="connsiteY2" fmla="*/ 1997 h 1519745"/>
              <a:gd name="connsiteX3" fmla="*/ 12194146 w 12194146"/>
              <a:gd name="connsiteY3" fmla="*/ 1519744 h 1519745"/>
              <a:gd name="connsiteX4" fmla="*/ 0 w 12194146"/>
              <a:gd name="connsiteY4" fmla="*/ 1519745 h 1519745"/>
              <a:gd name="connsiteX0" fmla="*/ 0 w 12194146"/>
              <a:gd name="connsiteY0" fmla="*/ 1517748 h 1517748"/>
              <a:gd name="connsiteX1" fmla="*/ 2473 w 12194146"/>
              <a:gd name="connsiteY1" fmla="*/ 1079107 h 1517748"/>
              <a:gd name="connsiteX2" fmla="*/ 12192604 w 12194146"/>
              <a:gd name="connsiteY2" fmla="*/ 0 h 1517748"/>
              <a:gd name="connsiteX3" fmla="*/ 12194146 w 12194146"/>
              <a:gd name="connsiteY3" fmla="*/ 1517747 h 1517748"/>
              <a:gd name="connsiteX4" fmla="*/ 0 w 12194146"/>
              <a:gd name="connsiteY4" fmla="*/ 1517748 h 1517748"/>
              <a:gd name="connsiteX0" fmla="*/ 0 w 12194146"/>
              <a:gd name="connsiteY0" fmla="*/ 1517748 h 1517748"/>
              <a:gd name="connsiteX1" fmla="*/ 2473 w 12194146"/>
              <a:gd name="connsiteY1" fmla="*/ 1079107 h 1517748"/>
              <a:gd name="connsiteX2" fmla="*/ 12192604 w 12194146"/>
              <a:gd name="connsiteY2" fmla="*/ 0 h 1517748"/>
              <a:gd name="connsiteX3" fmla="*/ 12194146 w 12194146"/>
              <a:gd name="connsiteY3" fmla="*/ 1517747 h 1517748"/>
              <a:gd name="connsiteX4" fmla="*/ 0 w 12194146"/>
              <a:gd name="connsiteY4" fmla="*/ 1517748 h 1517748"/>
              <a:gd name="connsiteX0" fmla="*/ 0 w 12194146"/>
              <a:gd name="connsiteY0" fmla="*/ 1517748 h 1517748"/>
              <a:gd name="connsiteX1" fmla="*/ 2473 w 12194146"/>
              <a:gd name="connsiteY1" fmla="*/ 1079107 h 1517748"/>
              <a:gd name="connsiteX2" fmla="*/ 12192604 w 12194146"/>
              <a:gd name="connsiteY2" fmla="*/ 0 h 1517748"/>
              <a:gd name="connsiteX3" fmla="*/ 12194146 w 12194146"/>
              <a:gd name="connsiteY3" fmla="*/ 1517747 h 1517748"/>
              <a:gd name="connsiteX4" fmla="*/ 0 w 12194146"/>
              <a:gd name="connsiteY4" fmla="*/ 1517748 h 1517748"/>
              <a:gd name="connsiteX0" fmla="*/ 0 w 12194146"/>
              <a:gd name="connsiteY0" fmla="*/ 1517748 h 1522793"/>
              <a:gd name="connsiteX1" fmla="*/ 2473 w 12194146"/>
              <a:gd name="connsiteY1" fmla="*/ 1079107 h 1522793"/>
              <a:gd name="connsiteX2" fmla="*/ 12192604 w 12194146"/>
              <a:gd name="connsiteY2" fmla="*/ 0 h 1522793"/>
              <a:gd name="connsiteX3" fmla="*/ 12194146 w 12194146"/>
              <a:gd name="connsiteY3" fmla="*/ 1517747 h 1522793"/>
              <a:gd name="connsiteX4" fmla="*/ 0 w 12194146"/>
              <a:gd name="connsiteY4" fmla="*/ 1517748 h 1522793"/>
              <a:gd name="connsiteX0" fmla="*/ 0 w 12194146"/>
              <a:gd name="connsiteY0" fmla="*/ 1517748 h 1517748"/>
              <a:gd name="connsiteX1" fmla="*/ 2473 w 12194146"/>
              <a:gd name="connsiteY1" fmla="*/ 1079107 h 1517748"/>
              <a:gd name="connsiteX2" fmla="*/ 12192604 w 12194146"/>
              <a:gd name="connsiteY2" fmla="*/ 0 h 1517748"/>
              <a:gd name="connsiteX3" fmla="*/ 12194146 w 12194146"/>
              <a:gd name="connsiteY3" fmla="*/ 1517747 h 1517748"/>
              <a:gd name="connsiteX4" fmla="*/ 0 w 12194146"/>
              <a:gd name="connsiteY4" fmla="*/ 1517748 h 1517748"/>
              <a:gd name="connsiteX0" fmla="*/ 0 w 12194146"/>
              <a:gd name="connsiteY0" fmla="*/ 1517748 h 1517748"/>
              <a:gd name="connsiteX1" fmla="*/ 2473 w 12194146"/>
              <a:gd name="connsiteY1" fmla="*/ 1079107 h 1517748"/>
              <a:gd name="connsiteX2" fmla="*/ 12192604 w 12194146"/>
              <a:gd name="connsiteY2" fmla="*/ 0 h 1517748"/>
              <a:gd name="connsiteX3" fmla="*/ 12194146 w 12194146"/>
              <a:gd name="connsiteY3" fmla="*/ 1517747 h 1517748"/>
              <a:gd name="connsiteX4" fmla="*/ 0 w 12194146"/>
              <a:gd name="connsiteY4" fmla="*/ 1517748 h 1517748"/>
              <a:gd name="connsiteX0" fmla="*/ 0 w 12194146"/>
              <a:gd name="connsiteY0" fmla="*/ 1517748 h 1517748"/>
              <a:gd name="connsiteX1" fmla="*/ 2473 w 12194146"/>
              <a:gd name="connsiteY1" fmla="*/ 1079107 h 1517748"/>
              <a:gd name="connsiteX2" fmla="*/ 12192604 w 12194146"/>
              <a:gd name="connsiteY2" fmla="*/ 0 h 1517748"/>
              <a:gd name="connsiteX3" fmla="*/ 12194146 w 12194146"/>
              <a:gd name="connsiteY3" fmla="*/ 1517747 h 1517748"/>
              <a:gd name="connsiteX4" fmla="*/ 0 w 12194146"/>
              <a:gd name="connsiteY4" fmla="*/ 1517748 h 1517748"/>
              <a:gd name="connsiteX0" fmla="*/ 0 w 12194146"/>
              <a:gd name="connsiteY0" fmla="*/ 1517748 h 1517748"/>
              <a:gd name="connsiteX1" fmla="*/ 2473 w 12194146"/>
              <a:gd name="connsiteY1" fmla="*/ 1079107 h 1517748"/>
              <a:gd name="connsiteX2" fmla="*/ 12192604 w 12194146"/>
              <a:gd name="connsiteY2" fmla="*/ 0 h 1517748"/>
              <a:gd name="connsiteX3" fmla="*/ 12194146 w 12194146"/>
              <a:gd name="connsiteY3" fmla="*/ 1517747 h 1517748"/>
              <a:gd name="connsiteX4" fmla="*/ 0 w 12194146"/>
              <a:gd name="connsiteY4" fmla="*/ 1517748 h 1517748"/>
              <a:gd name="connsiteX0" fmla="*/ 0 w 12194146"/>
              <a:gd name="connsiteY0" fmla="*/ 1517748 h 1517748"/>
              <a:gd name="connsiteX1" fmla="*/ 2473 w 12194146"/>
              <a:gd name="connsiteY1" fmla="*/ 1079107 h 1517748"/>
              <a:gd name="connsiteX2" fmla="*/ 12192604 w 12194146"/>
              <a:gd name="connsiteY2" fmla="*/ 0 h 1517748"/>
              <a:gd name="connsiteX3" fmla="*/ 12194146 w 12194146"/>
              <a:gd name="connsiteY3" fmla="*/ 1517747 h 1517748"/>
              <a:gd name="connsiteX4" fmla="*/ 0 w 12194146"/>
              <a:gd name="connsiteY4" fmla="*/ 1517748 h 1517748"/>
              <a:gd name="connsiteX0" fmla="*/ 0 w 12194740"/>
              <a:gd name="connsiteY0" fmla="*/ 1517748 h 1517748"/>
              <a:gd name="connsiteX1" fmla="*/ 2473 w 12194740"/>
              <a:gd name="connsiteY1" fmla="*/ 1079107 h 1517748"/>
              <a:gd name="connsiteX2" fmla="*/ 12194740 w 12194740"/>
              <a:gd name="connsiteY2" fmla="*/ 0 h 1517748"/>
              <a:gd name="connsiteX3" fmla="*/ 12194146 w 12194740"/>
              <a:gd name="connsiteY3" fmla="*/ 1517747 h 1517748"/>
              <a:gd name="connsiteX4" fmla="*/ 0 w 12194740"/>
              <a:gd name="connsiteY4" fmla="*/ 1517748 h 1517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740" h="1517748">
                <a:moveTo>
                  <a:pt x="0" y="1517748"/>
                </a:moveTo>
                <a:cubicBezTo>
                  <a:pt x="3698" y="1515171"/>
                  <a:pt x="1855" y="1151801"/>
                  <a:pt x="2473" y="1079107"/>
                </a:cubicBezTo>
                <a:cubicBezTo>
                  <a:pt x="1713909" y="1652230"/>
                  <a:pt x="7299945" y="1710697"/>
                  <a:pt x="12194740" y="0"/>
                </a:cubicBezTo>
                <a:cubicBezTo>
                  <a:pt x="12192781" y="2316"/>
                  <a:pt x="12193631" y="1517906"/>
                  <a:pt x="12194146" y="1517747"/>
                </a:cubicBezTo>
                <a:cubicBezTo>
                  <a:pt x="12192879" y="1517335"/>
                  <a:pt x="4063478" y="1516923"/>
                  <a:pt x="0" y="1517748"/>
                </a:cubicBez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8">
            <a:extLst>
              <a:ext uri="{FF2B5EF4-FFF2-40B4-BE49-F238E27FC236}">
                <a16:creationId xmlns:a16="http://schemas.microsoft.com/office/drawing/2014/main" id="{6C10650F-DC11-F7C4-7610-8A1F8DC4828A}"/>
              </a:ext>
            </a:extLst>
          </p:cNvPr>
          <p:cNvSpPr>
            <a:spLocks noGrp="1"/>
          </p:cNvSpPr>
          <p:nvPr>
            <p:ph type="body" sz="quarter" idx="13" hasCustomPrompt="1"/>
          </p:nvPr>
        </p:nvSpPr>
        <p:spPr>
          <a:xfrm>
            <a:off x="6096148" y="2901213"/>
            <a:ext cx="4248000" cy="266097"/>
          </a:xfrm>
        </p:spPr>
        <p:txBody>
          <a:bodyPr anchor="ctr" anchorCtr="0"/>
          <a:lstStyle>
            <a:lvl1pPr>
              <a:spcBef>
                <a:spcPts val="0"/>
              </a:spcBef>
              <a:defRPr sz="1500">
                <a:solidFill>
                  <a:srgbClr val="141B2E"/>
                </a:solidFill>
                <a:latin typeface="+mj-lt"/>
              </a:defRPr>
            </a:lvl1pPr>
          </a:lstStyle>
          <a:p>
            <a:pPr lvl="0"/>
            <a:r>
              <a:rPr lang="de-DE" noProof="0" dirty="0"/>
              <a:t>Vorname Nachname bearbeiten</a:t>
            </a:r>
          </a:p>
        </p:txBody>
      </p:sp>
      <p:sp>
        <p:nvSpPr>
          <p:cNvPr id="7" name="Textplatzhalter 8">
            <a:extLst>
              <a:ext uri="{FF2B5EF4-FFF2-40B4-BE49-F238E27FC236}">
                <a16:creationId xmlns:a16="http://schemas.microsoft.com/office/drawing/2014/main" id="{C0B43647-5C00-6F77-89C5-BC722A6CEED6}"/>
              </a:ext>
            </a:extLst>
          </p:cNvPr>
          <p:cNvSpPr>
            <a:spLocks noGrp="1"/>
          </p:cNvSpPr>
          <p:nvPr>
            <p:ph type="body" sz="quarter" idx="14" hasCustomPrompt="1"/>
          </p:nvPr>
        </p:nvSpPr>
        <p:spPr>
          <a:xfrm>
            <a:off x="6096148" y="5015039"/>
            <a:ext cx="4248000" cy="266097"/>
          </a:xfrm>
        </p:spPr>
        <p:txBody>
          <a:bodyPr anchor="ctr" anchorCtr="0"/>
          <a:lstStyle>
            <a:lvl1pPr>
              <a:spcBef>
                <a:spcPts val="0"/>
              </a:spcBef>
              <a:defRPr sz="1500">
                <a:solidFill>
                  <a:srgbClr val="141B2E"/>
                </a:solidFill>
              </a:defRPr>
            </a:lvl1pPr>
          </a:lstStyle>
          <a:p>
            <a:pPr lvl="0"/>
            <a:r>
              <a:rPr lang="de-DE" noProof="0" dirty="0"/>
              <a:t>Telefon bearbeiten</a:t>
            </a:r>
          </a:p>
        </p:txBody>
      </p:sp>
      <p:sp>
        <p:nvSpPr>
          <p:cNvPr id="8" name="Textplatzhalter 8">
            <a:extLst>
              <a:ext uri="{FF2B5EF4-FFF2-40B4-BE49-F238E27FC236}">
                <a16:creationId xmlns:a16="http://schemas.microsoft.com/office/drawing/2014/main" id="{8E9DA8BE-4B97-ABD1-B4A5-F99F4F26A947}"/>
              </a:ext>
            </a:extLst>
          </p:cNvPr>
          <p:cNvSpPr>
            <a:spLocks noGrp="1"/>
          </p:cNvSpPr>
          <p:nvPr>
            <p:ph type="body" sz="quarter" idx="15" hasCustomPrompt="1"/>
          </p:nvPr>
        </p:nvSpPr>
        <p:spPr>
          <a:xfrm>
            <a:off x="6096148" y="5342779"/>
            <a:ext cx="4248000" cy="266097"/>
          </a:xfrm>
        </p:spPr>
        <p:txBody>
          <a:bodyPr anchor="ctr" anchorCtr="0"/>
          <a:lstStyle>
            <a:lvl1pPr>
              <a:spcBef>
                <a:spcPts val="0"/>
              </a:spcBef>
              <a:defRPr sz="1500">
                <a:solidFill>
                  <a:srgbClr val="141B2E"/>
                </a:solidFill>
              </a:defRPr>
            </a:lvl1pPr>
          </a:lstStyle>
          <a:p>
            <a:pPr lvl="0"/>
            <a:r>
              <a:rPr lang="de-DE" noProof="0" dirty="0"/>
              <a:t>E-Mail bearbeiten</a:t>
            </a:r>
          </a:p>
        </p:txBody>
      </p:sp>
      <p:pic>
        <p:nvPicPr>
          <p:cNvPr id="9" name="Grafik 8">
            <a:extLst>
              <a:ext uri="{FF2B5EF4-FFF2-40B4-BE49-F238E27FC236}">
                <a16:creationId xmlns:a16="http://schemas.microsoft.com/office/drawing/2014/main" id="{BC4A2EE7-DAF8-09EA-71FB-9904CEB09A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72203" y="5688666"/>
            <a:ext cx="252000" cy="252000"/>
          </a:xfrm>
          <a:prstGeom prst="rect">
            <a:avLst/>
          </a:prstGeom>
        </p:spPr>
      </p:pic>
      <p:pic>
        <p:nvPicPr>
          <p:cNvPr id="10" name="Grafik 9">
            <a:extLst>
              <a:ext uri="{FF2B5EF4-FFF2-40B4-BE49-F238E27FC236}">
                <a16:creationId xmlns:a16="http://schemas.microsoft.com/office/drawing/2014/main" id="{6CD29E8B-2631-04C4-4BC3-28D04F4329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773513" y="5022152"/>
            <a:ext cx="252000" cy="252000"/>
          </a:xfrm>
          <a:prstGeom prst="rect">
            <a:avLst/>
          </a:prstGeom>
        </p:spPr>
      </p:pic>
      <p:pic>
        <p:nvPicPr>
          <p:cNvPr id="11" name="Grafik 10">
            <a:extLst>
              <a:ext uri="{FF2B5EF4-FFF2-40B4-BE49-F238E27FC236}">
                <a16:creationId xmlns:a16="http://schemas.microsoft.com/office/drawing/2014/main" id="{315B4806-8B9B-1B94-7CED-9A0BDFD937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761723" y="4226621"/>
            <a:ext cx="252000" cy="252000"/>
          </a:xfrm>
          <a:prstGeom prst="rect">
            <a:avLst/>
          </a:prstGeom>
        </p:spPr>
      </p:pic>
      <p:pic>
        <p:nvPicPr>
          <p:cNvPr id="12" name="Grafik 11">
            <a:extLst>
              <a:ext uri="{FF2B5EF4-FFF2-40B4-BE49-F238E27FC236}">
                <a16:creationId xmlns:a16="http://schemas.microsoft.com/office/drawing/2014/main" id="{8B92AFF3-535A-D37C-E363-CA95633E66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5772203" y="5347193"/>
            <a:ext cx="252000" cy="252000"/>
          </a:xfrm>
          <a:prstGeom prst="rect">
            <a:avLst/>
          </a:prstGeom>
        </p:spPr>
      </p:pic>
      <p:sp>
        <p:nvSpPr>
          <p:cNvPr id="13" name="Textplatzhalter 8">
            <a:extLst>
              <a:ext uri="{FF2B5EF4-FFF2-40B4-BE49-F238E27FC236}">
                <a16:creationId xmlns:a16="http://schemas.microsoft.com/office/drawing/2014/main" id="{C055326C-75C7-0C69-0742-0527AFCF77BE}"/>
              </a:ext>
            </a:extLst>
          </p:cNvPr>
          <p:cNvSpPr>
            <a:spLocks noGrp="1"/>
          </p:cNvSpPr>
          <p:nvPr>
            <p:ph type="body" sz="quarter" idx="16" hasCustomPrompt="1"/>
          </p:nvPr>
        </p:nvSpPr>
        <p:spPr>
          <a:xfrm>
            <a:off x="6096148" y="5681540"/>
            <a:ext cx="4248000" cy="266097"/>
          </a:xfrm>
        </p:spPr>
        <p:txBody>
          <a:bodyPr anchor="ctr" anchorCtr="0"/>
          <a:lstStyle>
            <a:lvl1pPr>
              <a:spcBef>
                <a:spcPts val="0"/>
              </a:spcBef>
              <a:defRPr sz="1500">
                <a:solidFill>
                  <a:srgbClr val="141B2E"/>
                </a:solidFill>
              </a:defRPr>
            </a:lvl1pPr>
          </a:lstStyle>
          <a:p>
            <a:pPr lvl="0"/>
            <a:r>
              <a:rPr lang="de-DE" noProof="0" dirty="0"/>
              <a:t>Webseite bearbeiten</a:t>
            </a:r>
          </a:p>
        </p:txBody>
      </p:sp>
      <p:sp>
        <p:nvSpPr>
          <p:cNvPr id="16" name="Bildplatzhalter 15" descr="Bild Abschlussseite">
            <a:extLst>
              <a:ext uri="{FF2B5EF4-FFF2-40B4-BE49-F238E27FC236}">
                <a16:creationId xmlns:a16="http://schemas.microsoft.com/office/drawing/2014/main" id="{8F469005-F3B8-899F-9280-A76215832645}"/>
              </a:ext>
            </a:extLst>
          </p:cNvPr>
          <p:cNvSpPr>
            <a:spLocks noGrp="1"/>
          </p:cNvSpPr>
          <p:nvPr>
            <p:ph type="pic" sz="quarter" idx="18" hasCustomPrompt="1"/>
          </p:nvPr>
        </p:nvSpPr>
        <p:spPr>
          <a:xfrm>
            <a:off x="0" y="-1"/>
            <a:ext cx="5483225" cy="6788451"/>
          </a:xfrm>
          <a:custGeom>
            <a:avLst/>
            <a:gdLst>
              <a:gd name="connsiteX0" fmla="*/ 0 w 5483225"/>
              <a:gd name="connsiteY0" fmla="*/ 0 h 6858000"/>
              <a:gd name="connsiteX1" fmla="*/ 5483225 w 5483225"/>
              <a:gd name="connsiteY1" fmla="*/ 0 h 6858000"/>
              <a:gd name="connsiteX2" fmla="*/ 5483225 w 5483225"/>
              <a:gd name="connsiteY2" fmla="*/ 6858000 h 6858000"/>
              <a:gd name="connsiteX3" fmla="*/ 0 w 5483225"/>
              <a:gd name="connsiteY3" fmla="*/ 6858000 h 6858000"/>
              <a:gd name="connsiteX4" fmla="*/ 0 w 5483225"/>
              <a:gd name="connsiteY4" fmla="*/ 0 h 6858000"/>
              <a:gd name="connsiteX0" fmla="*/ 5136 w 5488361"/>
              <a:gd name="connsiteY0" fmla="*/ 0 h 6858000"/>
              <a:gd name="connsiteX1" fmla="*/ 5488361 w 5488361"/>
              <a:gd name="connsiteY1" fmla="*/ 0 h 6858000"/>
              <a:gd name="connsiteX2" fmla="*/ 5488361 w 5488361"/>
              <a:gd name="connsiteY2" fmla="*/ 6858000 h 6858000"/>
              <a:gd name="connsiteX3" fmla="*/ 5136 w 5488361"/>
              <a:gd name="connsiteY3" fmla="*/ 6858000 h 6858000"/>
              <a:gd name="connsiteX4" fmla="*/ 0 w 5488361"/>
              <a:gd name="connsiteY4" fmla="*/ 6657654 h 6858000"/>
              <a:gd name="connsiteX5" fmla="*/ 5136 w 5488361"/>
              <a:gd name="connsiteY5" fmla="*/ 0 h 6858000"/>
              <a:gd name="connsiteX0" fmla="*/ 5136 w 5488361"/>
              <a:gd name="connsiteY0" fmla="*/ 0 h 6858000"/>
              <a:gd name="connsiteX1" fmla="*/ 5488361 w 5488361"/>
              <a:gd name="connsiteY1" fmla="*/ 0 h 6858000"/>
              <a:gd name="connsiteX2" fmla="*/ 5481263 w 5488361"/>
              <a:gd name="connsiteY2" fmla="*/ 6601146 h 6858000"/>
              <a:gd name="connsiteX3" fmla="*/ 5488361 w 5488361"/>
              <a:gd name="connsiteY3" fmla="*/ 6858000 h 6858000"/>
              <a:gd name="connsiteX4" fmla="*/ 5136 w 5488361"/>
              <a:gd name="connsiteY4" fmla="*/ 6858000 h 6858000"/>
              <a:gd name="connsiteX5" fmla="*/ 0 w 5488361"/>
              <a:gd name="connsiteY5" fmla="*/ 6657654 h 6858000"/>
              <a:gd name="connsiteX6" fmla="*/ 5136 w 5488361"/>
              <a:gd name="connsiteY6" fmla="*/ 0 h 6858000"/>
              <a:gd name="connsiteX0" fmla="*/ 5136 w 5488361"/>
              <a:gd name="connsiteY0" fmla="*/ 0 h 6858000"/>
              <a:gd name="connsiteX1" fmla="*/ 5488361 w 5488361"/>
              <a:gd name="connsiteY1" fmla="*/ 0 h 6858000"/>
              <a:gd name="connsiteX2" fmla="*/ 5481263 w 5488361"/>
              <a:gd name="connsiteY2" fmla="*/ 6601146 h 6858000"/>
              <a:gd name="connsiteX3" fmla="*/ 5488361 w 5488361"/>
              <a:gd name="connsiteY3" fmla="*/ 6858000 h 6858000"/>
              <a:gd name="connsiteX4" fmla="*/ 341884 w 5488361"/>
              <a:gd name="connsiteY4" fmla="*/ 6723301 h 6858000"/>
              <a:gd name="connsiteX5" fmla="*/ 0 w 5488361"/>
              <a:gd name="connsiteY5" fmla="*/ 6657654 h 6858000"/>
              <a:gd name="connsiteX6" fmla="*/ 5136 w 5488361"/>
              <a:gd name="connsiteY6" fmla="*/ 0 h 6858000"/>
              <a:gd name="connsiteX0" fmla="*/ 5136 w 5488361"/>
              <a:gd name="connsiteY0" fmla="*/ 0 h 6764747"/>
              <a:gd name="connsiteX1" fmla="*/ 5488361 w 5488361"/>
              <a:gd name="connsiteY1" fmla="*/ 0 h 6764747"/>
              <a:gd name="connsiteX2" fmla="*/ 5481263 w 5488361"/>
              <a:gd name="connsiteY2" fmla="*/ 6601146 h 6764747"/>
              <a:gd name="connsiteX3" fmla="*/ 4882215 w 5488361"/>
              <a:gd name="connsiteY3" fmla="*/ 6764747 h 6764747"/>
              <a:gd name="connsiteX4" fmla="*/ 341884 w 5488361"/>
              <a:gd name="connsiteY4" fmla="*/ 6723301 h 6764747"/>
              <a:gd name="connsiteX5" fmla="*/ 0 w 5488361"/>
              <a:gd name="connsiteY5" fmla="*/ 6657654 h 6764747"/>
              <a:gd name="connsiteX6" fmla="*/ 5136 w 5488361"/>
              <a:gd name="connsiteY6" fmla="*/ 0 h 6764747"/>
              <a:gd name="connsiteX0" fmla="*/ 5136 w 5488361"/>
              <a:gd name="connsiteY0" fmla="*/ 0 h 6764747"/>
              <a:gd name="connsiteX1" fmla="*/ 5488361 w 5488361"/>
              <a:gd name="connsiteY1" fmla="*/ 0 h 6764747"/>
              <a:gd name="connsiteX2" fmla="*/ 5481263 w 5488361"/>
              <a:gd name="connsiteY2" fmla="*/ 6601146 h 6764747"/>
              <a:gd name="connsiteX3" fmla="*/ 4882215 w 5488361"/>
              <a:gd name="connsiteY3" fmla="*/ 6764747 h 6764747"/>
              <a:gd name="connsiteX4" fmla="*/ 341884 w 5488361"/>
              <a:gd name="connsiteY4" fmla="*/ 6723301 h 6764747"/>
              <a:gd name="connsiteX5" fmla="*/ 0 w 5488361"/>
              <a:gd name="connsiteY5" fmla="*/ 6657654 h 6764747"/>
              <a:gd name="connsiteX6" fmla="*/ 5136 w 5488361"/>
              <a:gd name="connsiteY6" fmla="*/ 0 h 6764747"/>
              <a:gd name="connsiteX0" fmla="*/ 5136 w 5488361"/>
              <a:gd name="connsiteY0" fmla="*/ 0 h 6764747"/>
              <a:gd name="connsiteX1" fmla="*/ 5488361 w 5488361"/>
              <a:gd name="connsiteY1" fmla="*/ 0 h 6764747"/>
              <a:gd name="connsiteX2" fmla="*/ 5481263 w 5488361"/>
              <a:gd name="connsiteY2" fmla="*/ 6601146 h 6764747"/>
              <a:gd name="connsiteX3" fmla="*/ 4882215 w 5488361"/>
              <a:gd name="connsiteY3" fmla="*/ 6764747 h 6764747"/>
              <a:gd name="connsiteX4" fmla="*/ 341884 w 5488361"/>
              <a:gd name="connsiteY4" fmla="*/ 6723301 h 6764747"/>
              <a:gd name="connsiteX5" fmla="*/ 0 w 5488361"/>
              <a:gd name="connsiteY5" fmla="*/ 6657654 h 6764747"/>
              <a:gd name="connsiteX6" fmla="*/ 5136 w 5488361"/>
              <a:gd name="connsiteY6" fmla="*/ 0 h 6764747"/>
              <a:gd name="connsiteX0" fmla="*/ 5136 w 5488361"/>
              <a:gd name="connsiteY0" fmla="*/ 0 h 6764747"/>
              <a:gd name="connsiteX1" fmla="*/ 5488361 w 5488361"/>
              <a:gd name="connsiteY1" fmla="*/ 0 h 6764747"/>
              <a:gd name="connsiteX2" fmla="*/ 5481263 w 5488361"/>
              <a:gd name="connsiteY2" fmla="*/ 6601146 h 6764747"/>
              <a:gd name="connsiteX3" fmla="*/ 4882215 w 5488361"/>
              <a:gd name="connsiteY3" fmla="*/ 6764747 h 6764747"/>
              <a:gd name="connsiteX4" fmla="*/ 0 w 5488361"/>
              <a:gd name="connsiteY4" fmla="*/ 6657654 h 6764747"/>
              <a:gd name="connsiteX5" fmla="*/ 5136 w 5488361"/>
              <a:gd name="connsiteY5" fmla="*/ 0 h 6764747"/>
              <a:gd name="connsiteX0" fmla="*/ 5136 w 5488361"/>
              <a:gd name="connsiteY0" fmla="*/ 0 h 7458530"/>
              <a:gd name="connsiteX1" fmla="*/ 5488361 w 5488361"/>
              <a:gd name="connsiteY1" fmla="*/ 0 h 7458530"/>
              <a:gd name="connsiteX2" fmla="*/ 5481263 w 5488361"/>
              <a:gd name="connsiteY2" fmla="*/ 6601146 h 7458530"/>
              <a:gd name="connsiteX3" fmla="*/ 0 w 5488361"/>
              <a:gd name="connsiteY3" fmla="*/ 6657654 h 7458530"/>
              <a:gd name="connsiteX4" fmla="*/ 5136 w 5488361"/>
              <a:gd name="connsiteY4" fmla="*/ 0 h 7458530"/>
              <a:gd name="connsiteX0" fmla="*/ 5136 w 5488361"/>
              <a:gd name="connsiteY0" fmla="*/ 0 h 7180200"/>
              <a:gd name="connsiteX1" fmla="*/ 5488361 w 5488361"/>
              <a:gd name="connsiteY1" fmla="*/ 0 h 7180200"/>
              <a:gd name="connsiteX2" fmla="*/ 5481263 w 5488361"/>
              <a:gd name="connsiteY2" fmla="*/ 6601146 h 7180200"/>
              <a:gd name="connsiteX3" fmla="*/ 0 w 5488361"/>
              <a:gd name="connsiteY3" fmla="*/ 6657654 h 7180200"/>
              <a:gd name="connsiteX4" fmla="*/ 5136 w 5488361"/>
              <a:gd name="connsiteY4" fmla="*/ 0 h 7180200"/>
              <a:gd name="connsiteX0" fmla="*/ 5136 w 5488361"/>
              <a:gd name="connsiteY0" fmla="*/ 0 h 6728340"/>
              <a:gd name="connsiteX1" fmla="*/ 5488361 w 5488361"/>
              <a:gd name="connsiteY1" fmla="*/ 0 h 6728340"/>
              <a:gd name="connsiteX2" fmla="*/ 5481263 w 5488361"/>
              <a:gd name="connsiteY2" fmla="*/ 6601146 h 6728340"/>
              <a:gd name="connsiteX3" fmla="*/ 0 w 5488361"/>
              <a:gd name="connsiteY3" fmla="*/ 6657654 h 6728340"/>
              <a:gd name="connsiteX4" fmla="*/ 5136 w 5488361"/>
              <a:gd name="connsiteY4" fmla="*/ 0 h 6728340"/>
              <a:gd name="connsiteX0" fmla="*/ 5136 w 5488361"/>
              <a:gd name="connsiteY0" fmla="*/ 0 h 6792716"/>
              <a:gd name="connsiteX1" fmla="*/ 5488361 w 5488361"/>
              <a:gd name="connsiteY1" fmla="*/ 0 h 6792716"/>
              <a:gd name="connsiteX2" fmla="*/ 5484669 w 5488361"/>
              <a:gd name="connsiteY2" fmla="*/ 6698205 h 6792716"/>
              <a:gd name="connsiteX3" fmla="*/ 0 w 5488361"/>
              <a:gd name="connsiteY3" fmla="*/ 6657654 h 6792716"/>
              <a:gd name="connsiteX4" fmla="*/ 5136 w 5488361"/>
              <a:gd name="connsiteY4" fmla="*/ 0 h 6792716"/>
              <a:gd name="connsiteX0" fmla="*/ 0 w 5483225"/>
              <a:gd name="connsiteY0" fmla="*/ 0 h 6782880"/>
              <a:gd name="connsiteX1" fmla="*/ 5483225 w 5483225"/>
              <a:gd name="connsiteY1" fmla="*/ 0 h 6782880"/>
              <a:gd name="connsiteX2" fmla="*/ 5479533 w 5483225"/>
              <a:gd name="connsiteY2" fmla="*/ 6698205 h 6782880"/>
              <a:gd name="connsiteX3" fmla="*/ 23812 w 5483225"/>
              <a:gd name="connsiteY3" fmla="*/ 6615084 h 6782880"/>
              <a:gd name="connsiteX4" fmla="*/ 0 w 5483225"/>
              <a:gd name="connsiteY4" fmla="*/ 0 h 6782880"/>
              <a:gd name="connsiteX0" fmla="*/ 3838 w 5487063"/>
              <a:gd name="connsiteY0" fmla="*/ 0 h 6755785"/>
              <a:gd name="connsiteX1" fmla="*/ 5487063 w 5487063"/>
              <a:gd name="connsiteY1" fmla="*/ 0 h 6755785"/>
              <a:gd name="connsiteX2" fmla="*/ 5483371 w 5487063"/>
              <a:gd name="connsiteY2" fmla="*/ 6698205 h 6755785"/>
              <a:gd name="connsiteX3" fmla="*/ 2108 w 5487063"/>
              <a:gd name="connsiteY3" fmla="*/ 6426074 h 6755785"/>
              <a:gd name="connsiteX4" fmla="*/ 3838 w 5487063"/>
              <a:gd name="connsiteY4" fmla="*/ 0 h 6755785"/>
              <a:gd name="connsiteX0" fmla="*/ 3838 w 5487063"/>
              <a:gd name="connsiteY0" fmla="*/ 0 h 6802299"/>
              <a:gd name="connsiteX1" fmla="*/ 5487063 w 5487063"/>
              <a:gd name="connsiteY1" fmla="*/ 0 h 6802299"/>
              <a:gd name="connsiteX2" fmla="*/ 5483371 w 5487063"/>
              <a:gd name="connsiteY2" fmla="*/ 6698205 h 6802299"/>
              <a:gd name="connsiteX3" fmla="*/ 2108 w 5487063"/>
              <a:gd name="connsiteY3" fmla="*/ 6426074 h 6802299"/>
              <a:gd name="connsiteX4" fmla="*/ 3838 w 5487063"/>
              <a:gd name="connsiteY4" fmla="*/ 0 h 6802299"/>
              <a:gd name="connsiteX0" fmla="*/ 3838 w 5487063"/>
              <a:gd name="connsiteY0" fmla="*/ 0 h 6709972"/>
              <a:gd name="connsiteX1" fmla="*/ 5487063 w 5487063"/>
              <a:gd name="connsiteY1" fmla="*/ 0 h 6709972"/>
              <a:gd name="connsiteX2" fmla="*/ 5483371 w 5487063"/>
              <a:gd name="connsiteY2" fmla="*/ 6698205 h 6709972"/>
              <a:gd name="connsiteX3" fmla="*/ 2108 w 5487063"/>
              <a:gd name="connsiteY3" fmla="*/ 6426074 h 6709972"/>
              <a:gd name="connsiteX4" fmla="*/ 3838 w 5487063"/>
              <a:gd name="connsiteY4" fmla="*/ 0 h 6709972"/>
              <a:gd name="connsiteX0" fmla="*/ 3838 w 5487063"/>
              <a:gd name="connsiteY0" fmla="*/ 0 h 6775812"/>
              <a:gd name="connsiteX1" fmla="*/ 5487063 w 5487063"/>
              <a:gd name="connsiteY1" fmla="*/ 0 h 6775812"/>
              <a:gd name="connsiteX2" fmla="*/ 5483371 w 5487063"/>
              <a:gd name="connsiteY2" fmla="*/ 6698205 h 6775812"/>
              <a:gd name="connsiteX3" fmla="*/ 2108 w 5487063"/>
              <a:gd name="connsiteY3" fmla="*/ 6426074 h 6775812"/>
              <a:gd name="connsiteX4" fmla="*/ 3838 w 5487063"/>
              <a:gd name="connsiteY4" fmla="*/ 0 h 6775812"/>
              <a:gd name="connsiteX0" fmla="*/ 3838 w 5487063"/>
              <a:gd name="connsiteY0" fmla="*/ 0 h 6787668"/>
              <a:gd name="connsiteX1" fmla="*/ 5487063 w 5487063"/>
              <a:gd name="connsiteY1" fmla="*/ 0 h 6787668"/>
              <a:gd name="connsiteX2" fmla="*/ 5483371 w 5487063"/>
              <a:gd name="connsiteY2" fmla="*/ 6698205 h 6787668"/>
              <a:gd name="connsiteX3" fmla="*/ 2108 w 5487063"/>
              <a:gd name="connsiteY3" fmla="*/ 6426074 h 6787668"/>
              <a:gd name="connsiteX4" fmla="*/ 3838 w 5487063"/>
              <a:gd name="connsiteY4" fmla="*/ 0 h 6787668"/>
              <a:gd name="connsiteX0" fmla="*/ 3838 w 5487063"/>
              <a:gd name="connsiteY0" fmla="*/ 0 h 6786366"/>
              <a:gd name="connsiteX1" fmla="*/ 5487063 w 5487063"/>
              <a:gd name="connsiteY1" fmla="*/ 0 h 6786366"/>
              <a:gd name="connsiteX2" fmla="*/ 5483371 w 5487063"/>
              <a:gd name="connsiteY2" fmla="*/ 6698205 h 6786366"/>
              <a:gd name="connsiteX3" fmla="*/ 2108 w 5487063"/>
              <a:gd name="connsiteY3" fmla="*/ 6426074 h 6786366"/>
              <a:gd name="connsiteX4" fmla="*/ 3838 w 5487063"/>
              <a:gd name="connsiteY4" fmla="*/ 0 h 6786366"/>
              <a:gd name="connsiteX0" fmla="*/ 0 w 5483225"/>
              <a:gd name="connsiteY0" fmla="*/ 0 h 6788451"/>
              <a:gd name="connsiteX1" fmla="*/ 5483225 w 5483225"/>
              <a:gd name="connsiteY1" fmla="*/ 0 h 6788451"/>
              <a:gd name="connsiteX2" fmla="*/ 5479533 w 5483225"/>
              <a:gd name="connsiteY2" fmla="*/ 6698205 h 6788451"/>
              <a:gd name="connsiteX3" fmla="*/ 3379 w 5483225"/>
              <a:gd name="connsiteY3" fmla="*/ 6432886 h 6788451"/>
              <a:gd name="connsiteX4" fmla="*/ 0 w 5483225"/>
              <a:gd name="connsiteY4" fmla="*/ 0 h 6788451"/>
              <a:gd name="connsiteX0" fmla="*/ 0 w 5483225"/>
              <a:gd name="connsiteY0" fmla="*/ 0 h 6788451"/>
              <a:gd name="connsiteX1" fmla="*/ 5483225 w 5483225"/>
              <a:gd name="connsiteY1" fmla="*/ 0 h 6788451"/>
              <a:gd name="connsiteX2" fmla="*/ 5479533 w 5483225"/>
              <a:gd name="connsiteY2" fmla="*/ 6698205 h 6788451"/>
              <a:gd name="connsiteX3" fmla="*/ 3379 w 5483225"/>
              <a:gd name="connsiteY3" fmla="*/ 6432886 h 6788451"/>
              <a:gd name="connsiteX4" fmla="*/ 0 w 5483225"/>
              <a:gd name="connsiteY4" fmla="*/ 0 h 6788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3225" h="6788451">
                <a:moveTo>
                  <a:pt x="0" y="0"/>
                </a:moveTo>
                <a:lnTo>
                  <a:pt x="5483225" y="0"/>
                </a:lnTo>
                <a:cubicBezTo>
                  <a:pt x="5481994" y="2232735"/>
                  <a:pt x="5480764" y="4465470"/>
                  <a:pt x="5479533" y="6698205"/>
                </a:cubicBezTo>
                <a:cubicBezTo>
                  <a:pt x="3876936" y="6849359"/>
                  <a:pt x="1231146" y="6841565"/>
                  <a:pt x="3379" y="6432886"/>
                </a:cubicBezTo>
                <a:cubicBezTo>
                  <a:pt x="-4558" y="4227858"/>
                  <a:pt x="7937" y="2205028"/>
                  <a:pt x="0" y="0"/>
                </a:cubicBezTo>
                <a:close/>
              </a:path>
            </a:pathLst>
          </a:custGeom>
          <a:solidFill>
            <a:schemeClr val="accent4">
              <a:lumMod val="20000"/>
              <a:lumOff val="80000"/>
            </a:schemeClr>
          </a:solidFill>
        </p:spPr>
        <p:txBody>
          <a:bodyPr anchor="ctr" anchorCtr="0"/>
          <a:lstStyle>
            <a:lvl1pPr algn="ctr">
              <a:defRPr sz="1600"/>
            </a:lvl1pPr>
          </a:lstStyle>
          <a:p>
            <a:r>
              <a:rPr lang="de-DE" sz="1600" dirty="0"/>
              <a:t>Bild einfügen</a:t>
            </a:r>
            <a:endParaRPr lang="de-DE" dirty="0"/>
          </a:p>
        </p:txBody>
      </p:sp>
      <p:sp>
        <p:nvSpPr>
          <p:cNvPr id="18" name="Textplatzhalter 8">
            <a:extLst>
              <a:ext uri="{FF2B5EF4-FFF2-40B4-BE49-F238E27FC236}">
                <a16:creationId xmlns:a16="http://schemas.microsoft.com/office/drawing/2014/main" id="{778C523E-8FB8-CB1E-3BE2-B5C7A47182CB}"/>
              </a:ext>
            </a:extLst>
          </p:cNvPr>
          <p:cNvSpPr>
            <a:spLocks noGrp="1"/>
          </p:cNvSpPr>
          <p:nvPr>
            <p:ph type="body" sz="quarter" idx="19" hasCustomPrompt="1"/>
          </p:nvPr>
        </p:nvSpPr>
        <p:spPr>
          <a:xfrm>
            <a:off x="6096150" y="4209953"/>
            <a:ext cx="4248000" cy="719077"/>
          </a:xfrm>
        </p:spPr>
        <p:txBody>
          <a:bodyPr anchor="b" anchorCtr="0"/>
          <a:lstStyle>
            <a:lvl1pPr>
              <a:spcBef>
                <a:spcPts val="0"/>
              </a:spcBef>
              <a:defRPr sz="1500">
                <a:solidFill>
                  <a:srgbClr val="141B2E"/>
                </a:solidFill>
              </a:defRPr>
            </a:lvl1pPr>
          </a:lstStyle>
          <a:p>
            <a:pPr lvl="0"/>
            <a:r>
              <a:rPr lang="de-DE" noProof="0" dirty="0"/>
              <a:t>Adresse Zeile 1</a:t>
            </a:r>
            <a:br>
              <a:rPr lang="de-DE" noProof="0" dirty="0"/>
            </a:br>
            <a:r>
              <a:rPr lang="de-DE" noProof="0" dirty="0"/>
              <a:t>Adresse Zeile 2</a:t>
            </a:r>
            <a:br>
              <a:rPr lang="de-DE" noProof="0" dirty="0"/>
            </a:br>
            <a:r>
              <a:rPr lang="de-DE" noProof="0" dirty="0"/>
              <a:t>PLZ Ort </a:t>
            </a:r>
          </a:p>
        </p:txBody>
      </p:sp>
      <p:sp>
        <p:nvSpPr>
          <p:cNvPr id="20" name="Textplatzhalter 8">
            <a:extLst>
              <a:ext uri="{FF2B5EF4-FFF2-40B4-BE49-F238E27FC236}">
                <a16:creationId xmlns:a16="http://schemas.microsoft.com/office/drawing/2014/main" id="{94E6DDD0-84DD-E699-AA75-B1B6C96D95B5}"/>
              </a:ext>
            </a:extLst>
          </p:cNvPr>
          <p:cNvSpPr>
            <a:spLocks noGrp="1"/>
          </p:cNvSpPr>
          <p:nvPr>
            <p:ph type="body" sz="quarter" idx="20" hasCustomPrompt="1"/>
          </p:nvPr>
        </p:nvSpPr>
        <p:spPr>
          <a:xfrm>
            <a:off x="6096150" y="3232456"/>
            <a:ext cx="4248000" cy="266097"/>
          </a:xfrm>
        </p:spPr>
        <p:txBody>
          <a:bodyPr anchor="ctr" anchorCtr="0"/>
          <a:lstStyle>
            <a:lvl1pPr>
              <a:spcBef>
                <a:spcPts val="0"/>
              </a:spcBef>
              <a:defRPr sz="1500">
                <a:solidFill>
                  <a:srgbClr val="141B2E"/>
                </a:solidFill>
              </a:defRPr>
            </a:lvl1pPr>
          </a:lstStyle>
          <a:p>
            <a:pPr lvl="0"/>
            <a:r>
              <a:rPr lang="de-DE" noProof="0" dirty="0"/>
              <a:t>Funktion bearbeiten</a:t>
            </a:r>
          </a:p>
        </p:txBody>
      </p:sp>
    </p:spTree>
    <p:extLst>
      <p:ext uri="{BB962C8B-B14F-4D97-AF65-F5344CB8AC3E}">
        <p14:creationId xmlns:p14="http://schemas.microsoft.com/office/powerpoint/2010/main" val="3805304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schlussseite 2">
    <p:spTree>
      <p:nvGrpSpPr>
        <p:cNvPr id="1" name=""/>
        <p:cNvGrpSpPr/>
        <p:nvPr/>
      </p:nvGrpSpPr>
      <p:grpSpPr>
        <a:xfrm>
          <a:off x="0" y="0"/>
          <a:ext cx="0" cy="0"/>
          <a:chOff x="0" y="0"/>
          <a:chExt cx="0" cy="0"/>
        </a:xfrm>
      </p:grpSpPr>
      <p:sp>
        <p:nvSpPr>
          <p:cNvPr id="4" name="Rechteck 8">
            <a:extLst>
              <a:ext uri="{FF2B5EF4-FFF2-40B4-BE49-F238E27FC236}">
                <a16:creationId xmlns:a16="http://schemas.microsoft.com/office/drawing/2014/main" id="{0B0FA9F9-207D-4305-D81C-0CD00FCD27CA}"/>
              </a:ext>
              <a:ext uri="{C183D7F6-B498-43B3-948B-1728B52AA6E4}">
                <adec:decorative xmlns:adec="http://schemas.microsoft.com/office/drawing/2017/decorative" val="1"/>
              </a:ext>
            </a:extLst>
          </p:cNvPr>
          <p:cNvSpPr/>
          <p:nvPr userDrawn="1"/>
        </p:nvSpPr>
        <p:spPr>
          <a:xfrm>
            <a:off x="-5082" y="5342727"/>
            <a:ext cx="12197676" cy="1517748"/>
          </a:xfrm>
          <a:custGeom>
            <a:avLst/>
            <a:gdLst>
              <a:gd name="connsiteX0" fmla="*/ 0 w 12189198"/>
              <a:gd name="connsiteY0" fmla="*/ 0 h 1508234"/>
              <a:gd name="connsiteX1" fmla="*/ 12189198 w 12189198"/>
              <a:gd name="connsiteY1" fmla="*/ 0 h 1508234"/>
              <a:gd name="connsiteX2" fmla="*/ 12189198 w 12189198"/>
              <a:gd name="connsiteY2" fmla="*/ 1508234 h 1508234"/>
              <a:gd name="connsiteX3" fmla="*/ 0 w 12189198"/>
              <a:gd name="connsiteY3" fmla="*/ 1508234 h 1508234"/>
              <a:gd name="connsiteX4" fmla="*/ 0 w 12189198"/>
              <a:gd name="connsiteY4" fmla="*/ 0 h 1508234"/>
              <a:gd name="connsiteX0" fmla="*/ 5255 w 12189198"/>
              <a:gd name="connsiteY0" fmla="*/ 1124606 h 1508234"/>
              <a:gd name="connsiteX1" fmla="*/ 12189198 w 12189198"/>
              <a:gd name="connsiteY1" fmla="*/ 0 h 1508234"/>
              <a:gd name="connsiteX2" fmla="*/ 12189198 w 12189198"/>
              <a:gd name="connsiteY2" fmla="*/ 1508234 h 1508234"/>
              <a:gd name="connsiteX3" fmla="*/ 0 w 12189198"/>
              <a:gd name="connsiteY3" fmla="*/ 1508234 h 1508234"/>
              <a:gd name="connsiteX4" fmla="*/ 5255 w 12189198"/>
              <a:gd name="connsiteY4" fmla="*/ 1124606 h 1508234"/>
              <a:gd name="connsiteX0" fmla="*/ 5255 w 12189198"/>
              <a:gd name="connsiteY0" fmla="*/ 777764 h 1161392"/>
              <a:gd name="connsiteX1" fmla="*/ 12183943 w 12189198"/>
              <a:gd name="connsiteY1" fmla="*/ 0 h 1161392"/>
              <a:gd name="connsiteX2" fmla="*/ 12189198 w 12189198"/>
              <a:gd name="connsiteY2" fmla="*/ 1161392 h 1161392"/>
              <a:gd name="connsiteX3" fmla="*/ 0 w 12189198"/>
              <a:gd name="connsiteY3" fmla="*/ 1161392 h 1161392"/>
              <a:gd name="connsiteX4" fmla="*/ 5255 w 12189198"/>
              <a:gd name="connsiteY4" fmla="*/ 777764 h 1161392"/>
              <a:gd name="connsiteX0" fmla="*/ 5255 w 12191707"/>
              <a:gd name="connsiteY0" fmla="*/ 1134120 h 1517748"/>
              <a:gd name="connsiteX1" fmla="*/ 12191367 w 12191707"/>
              <a:gd name="connsiteY1" fmla="*/ 0 h 1517748"/>
              <a:gd name="connsiteX2" fmla="*/ 12189198 w 12191707"/>
              <a:gd name="connsiteY2" fmla="*/ 1517748 h 1517748"/>
              <a:gd name="connsiteX3" fmla="*/ 0 w 12191707"/>
              <a:gd name="connsiteY3" fmla="*/ 1517748 h 1517748"/>
              <a:gd name="connsiteX4" fmla="*/ 5255 w 12191707"/>
              <a:gd name="connsiteY4" fmla="*/ 1134120 h 1517748"/>
              <a:gd name="connsiteX0" fmla="*/ 5255 w 12191367"/>
              <a:gd name="connsiteY0" fmla="*/ 1134120 h 1517748"/>
              <a:gd name="connsiteX1" fmla="*/ 12191367 w 12191367"/>
              <a:gd name="connsiteY1" fmla="*/ 0 h 1517748"/>
              <a:gd name="connsiteX2" fmla="*/ 12189198 w 12191367"/>
              <a:gd name="connsiteY2" fmla="*/ 1517748 h 1517748"/>
              <a:gd name="connsiteX3" fmla="*/ 0 w 12191367"/>
              <a:gd name="connsiteY3" fmla="*/ 1517748 h 1517748"/>
              <a:gd name="connsiteX4" fmla="*/ 5255 w 12191367"/>
              <a:gd name="connsiteY4" fmla="*/ 1134120 h 1517748"/>
              <a:gd name="connsiteX0" fmla="*/ 5255 w 12191367"/>
              <a:gd name="connsiteY0" fmla="*/ 1134120 h 1517748"/>
              <a:gd name="connsiteX1" fmla="*/ 12191367 w 12191367"/>
              <a:gd name="connsiteY1" fmla="*/ 0 h 1517748"/>
              <a:gd name="connsiteX2" fmla="*/ 12189198 w 12191367"/>
              <a:gd name="connsiteY2" fmla="*/ 1517748 h 1517748"/>
              <a:gd name="connsiteX3" fmla="*/ 0 w 12191367"/>
              <a:gd name="connsiteY3" fmla="*/ 1517748 h 1517748"/>
              <a:gd name="connsiteX4" fmla="*/ 5255 w 12191367"/>
              <a:gd name="connsiteY4" fmla="*/ 1134120 h 1517748"/>
              <a:gd name="connsiteX0" fmla="*/ 5255 w 12191367"/>
              <a:gd name="connsiteY0" fmla="*/ 1134120 h 1517748"/>
              <a:gd name="connsiteX1" fmla="*/ 11934219 w 12191367"/>
              <a:gd name="connsiteY1" fmla="*/ 23651 h 1517748"/>
              <a:gd name="connsiteX2" fmla="*/ 12191367 w 12191367"/>
              <a:gd name="connsiteY2" fmla="*/ 0 h 1517748"/>
              <a:gd name="connsiteX3" fmla="*/ 12189198 w 12191367"/>
              <a:gd name="connsiteY3" fmla="*/ 1517748 h 1517748"/>
              <a:gd name="connsiteX4" fmla="*/ 0 w 12191367"/>
              <a:gd name="connsiteY4" fmla="*/ 1517748 h 1517748"/>
              <a:gd name="connsiteX5" fmla="*/ 5255 w 12191367"/>
              <a:gd name="connsiteY5" fmla="*/ 1134120 h 1517748"/>
              <a:gd name="connsiteX0" fmla="*/ 5255 w 12191367"/>
              <a:gd name="connsiteY0" fmla="*/ 1134120 h 1517748"/>
              <a:gd name="connsiteX1" fmla="*/ 11934219 w 12191367"/>
              <a:gd name="connsiteY1" fmla="*/ 23651 h 1517748"/>
              <a:gd name="connsiteX2" fmla="*/ 12191367 w 12191367"/>
              <a:gd name="connsiteY2" fmla="*/ 0 h 1517748"/>
              <a:gd name="connsiteX3" fmla="*/ 12189198 w 12191367"/>
              <a:gd name="connsiteY3" fmla="*/ 1517748 h 1517748"/>
              <a:gd name="connsiteX4" fmla="*/ 0 w 12191367"/>
              <a:gd name="connsiteY4" fmla="*/ 1517748 h 1517748"/>
              <a:gd name="connsiteX5" fmla="*/ 5255 w 12191367"/>
              <a:gd name="connsiteY5" fmla="*/ 1134120 h 1517748"/>
              <a:gd name="connsiteX0" fmla="*/ 5255 w 12191367"/>
              <a:gd name="connsiteY0" fmla="*/ 1134120 h 1517748"/>
              <a:gd name="connsiteX1" fmla="*/ 7165480 w 12191367"/>
              <a:gd name="connsiteY1" fmla="*/ 481470 h 1517748"/>
              <a:gd name="connsiteX2" fmla="*/ 12191367 w 12191367"/>
              <a:gd name="connsiteY2" fmla="*/ 0 h 1517748"/>
              <a:gd name="connsiteX3" fmla="*/ 12189198 w 12191367"/>
              <a:gd name="connsiteY3" fmla="*/ 1517748 h 1517748"/>
              <a:gd name="connsiteX4" fmla="*/ 0 w 12191367"/>
              <a:gd name="connsiteY4" fmla="*/ 1517748 h 1517748"/>
              <a:gd name="connsiteX5" fmla="*/ 5255 w 12191367"/>
              <a:gd name="connsiteY5" fmla="*/ 1134120 h 1517748"/>
              <a:gd name="connsiteX0" fmla="*/ 5255 w 12191367"/>
              <a:gd name="connsiteY0" fmla="*/ 1134120 h 1517748"/>
              <a:gd name="connsiteX1" fmla="*/ 7165480 w 12191367"/>
              <a:gd name="connsiteY1" fmla="*/ 481470 h 1517748"/>
              <a:gd name="connsiteX2" fmla="*/ 12191367 w 12191367"/>
              <a:gd name="connsiteY2" fmla="*/ 0 h 1517748"/>
              <a:gd name="connsiteX3" fmla="*/ 12189198 w 12191367"/>
              <a:gd name="connsiteY3" fmla="*/ 1517748 h 1517748"/>
              <a:gd name="connsiteX4" fmla="*/ 0 w 12191367"/>
              <a:gd name="connsiteY4" fmla="*/ 1517748 h 1517748"/>
              <a:gd name="connsiteX5" fmla="*/ 5255 w 12191367"/>
              <a:gd name="connsiteY5" fmla="*/ 1134120 h 1517748"/>
              <a:gd name="connsiteX0" fmla="*/ 5255 w 12191367"/>
              <a:gd name="connsiteY0" fmla="*/ 1134120 h 1517748"/>
              <a:gd name="connsiteX1" fmla="*/ 5266151 w 12191367"/>
              <a:gd name="connsiteY1" fmla="*/ 766060 h 1517748"/>
              <a:gd name="connsiteX2" fmla="*/ 12191367 w 12191367"/>
              <a:gd name="connsiteY2" fmla="*/ 0 h 1517748"/>
              <a:gd name="connsiteX3" fmla="*/ 12189198 w 12191367"/>
              <a:gd name="connsiteY3" fmla="*/ 1517748 h 1517748"/>
              <a:gd name="connsiteX4" fmla="*/ 0 w 12191367"/>
              <a:gd name="connsiteY4" fmla="*/ 1517748 h 1517748"/>
              <a:gd name="connsiteX5" fmla="*/ 5255 w 12191367"/>
              <a:gd name="connsiteY5" fmla="*/ 1134120 h 1517748"/>
              <a:gd name="connsiteX0" fmla="*/ 5255 w 12191367"/>
              <a:gd name="connsiteY0" fmla="*/ 1134120 h 1517748"/>
              <a:gd name="connsiteX1" fmla="*/ 5266151 w 12191367"/>
              <a:gd name="connsiteY1" fmla="*/ 766060 h 1517748"/>
              <a:gd name="connsiteX2" fmla="*/ 12191367 w 12191367"/>
              <a:gd name="connsiteY2" fmla="*/ 0 h 1517748"/>
              <a:gd name="connsiteX3" fmla="*/ 12189198 w 12191367"/>
              <a:gd name="connsiteY3" fmla="*/ 1517748 h 1517748"/>
              <a:gd name="connsiteX4" fmla="*/ 0 w 12191367"/>
              <a:gd name="connsiteY4" fmla="*/ 1517748 h 1517748"/>
              <a:gd name="connsiteX5" fmla="*/ 5255 w 12191367"/>
              <a:gd name="connsiteY5" fmla="*/ 1134120 h 1517748"/>
              <a:gd name="connsiteX0" fmla="*/ 5255 w 12191367"/>
              <a:gd name="connsiteY0" fmla="*/ 1134120 h 1517748"/>
              <a:gd name="connsiteX1" fmla="*/ 5266151 w 12191367"/>
              <a:gd name="connsiteY1" fmla="*/ 766060 h 1517748"/>
              <a:gd name="connsiteX2" fmla="*/ 12191367 w 12191367"/>
              <a:gd name="connsiteY2" fmla="*/ 0 h 1517748"/>
              <a:gd name="connsiteX3" fmla="*/ 12189198 w 12191367"/>
              <a:gd name="connsiteY3" fmla="*/ 1517748 h 1517748"/>
              <a:gd name="connsiteX4" fmla="*/ 0 w 12191367"/>
              <a:gd name="connsiteY4" fmla="*/ 1517748 h 1517748"/>
              <a:gd name="connsiteX5" fmla="*/ 5255 w 12191367"/>
              <a:gd name="connsiteY5" fmla="*/ 1134120 h 1517748"/>
              <a:gd name="connsiteX0" fmla="*/ 5255 w 12191367"/>
              <a:gd name="connsiteY0" fmla="*/ 1134120 h 1517748"/>
              <a:gd name="connsiteX1" fmla="*/ 1909227 w 12191367"/>
              <a:gd name="connsiteY1" fmla="*/ 1051888 h 1517748"/>
              <a:gd name="connsiteX2" fmla="*/ 12191367 w 12191367"/>
              <a:gd name="connsiteY2" fmla="*/ 0 h 1517748"/>
              <a:gd name="connsiteX3" fmla="*/ 12189198 w 12191367"/>
              <a:gd name="connsiteY3" fmla="*/ 1517748 h 1517748"/>
              <a:gd name="connsiteX4" fmla="*/ 0 w 12191367"/>
              <a:gd name="connsiteY4" fmla="*/ 1517748 h 1517748"/>
              <a:gd name="connsiteX5" fmla="*/ 5255 w 12191367"/>
              <a:gd name="connsiteY5" fmla="*/ 1134120 h 1517748"/>
              <a:gd name="connsiteX0" fmla="*/ 5255 w 12191367"/>
              <a:gd name="connsiteY0" fmla="*/ 1134120 h 1517748"/>
              <a:gd name="connsiteX1" fmla="*/ 1909227 w 12191367"/>
              <a:gd name="connsiteY1" fmla="*/ 1051888 h 1517748"/>
              <a:gd name="connsiteX2" fmla="*/ 12191367 w 12191367"/>
              <a:gd name="connsiteY2" fmla="*/ 0 h 1517748"/>
              <a:gd name="connsiteX3" fmla="*/ 12189198 w 12191367"/>
              <a:gd name="connsiteY3" fmla="*/ 1517748 h 1517748"/>
              <a:gd name="connsiteX4" fmla="*/ 0 w 12191367"/>
              <a:gd name="connsiteY4" fmla="*/ 1517748 h 1517748"/>
              <a:gd name="connsiteX5" fmla="*/ 5255 w 12191367"/>
              <a:gd name="connsiteY5" fmla="*/ 1134120 h 1517748"/>
              <a:gd name="connsiteX0" fmla="*/ 5255 w 12191367"/>
              <a:gd name="connsiteY0" fmla="*/ 1134120 h 1517748"/>
              <a:gd name="connsiteX1" fmla="*/ 8661 w 12191367"/>
              <a:gd name="connsiteY1" fmla="*/ 1071686 h 1517748"/>
              <a:gd name="connsiteX2" fmla="*/ 12191367 w 12191367"/>
              <a:gd name="connsiteY2" fmla="*/ 0 h 1517748"/>
              <a:gd name="connsiteX3" fmla="*/ 12189198 w 12191367"/>
              <a:gd name="connsiteY3" fmla="*/ 1517748 h 1517748"/>
              <a:gd name="connsiteX4" fmla="*/ 0 w 12191367"/>
              <a:gd name="connsiteY4" fmla="*/ 1517748 h 1517748"/>
              <a:gd name="connsiteX5" fmla="*/ 5255 w 12191367"/>
              <a:gd name="connsiteY5" fmla="*/ 1134120 h 1517748"/>
              <a:gd name="connsiteX0" fmla="*/ 5255 w 12191367"/>
              <a:gd name="connsiteY0" fmla="*/ 1134120 h 1517748"/>
              <a:gd name="connsiteX1" fmla="*/ 8661 w 12191367"/>
              <a:gd name="connsiteY1" fmla="*/ 1071686 h 1517748"/>
              <a:gd name="connsiteX2" fmla="*/ 12191367 w 12191367"/>
              <a:gd name="connsiteY2" fmla="*/ 0 h 1517748"/>
              <a:gd name="connsiteX3" fmla="*/ 12189198 w 12191367"/>
              <a:gd name="connsiteY3" fmla="*/ 1517748 h 1517748"/>
              <a:gd name="connsiteX4" fmla="*/ 0 w 12191367"/>
              <a:gd name="connsiteY4" fmla="*/ 1517748 h 1517748"/>
              <a:gd name="connsiteX5" fmla="*/ 5255 w 12191367"/>
              <a:gd name="connsiteY5" fmla="*/ 1134120 h 1517748"/>
              <a:gd name="connsiteX0" fmla="*/ 5255 w 12191367"/>
              <a:gd name="connsiteY0" fmla="*/ 1134120 h 1517748"/>
              <a:gd name="connsiteX1" fmla="*/ 8661 w 12191367"/>
              <a:gd name="connsiteY1" fmla="*/ 1071686 h 1517748"/>
              <a:gd name="connsiteX2" fmla="*/ 12191367 w 12191367"/>
              <a:gd name="connsiteY2" fmla="*/ 0 h 1517748"/>
              <a:gd name="connsiteX3" fmla="*/ 12189198 w 12191367"/>
              <a:gd name="connsiteY3" fmla="*/ 1517748 h 1517748"/>
              <a:gd name="connsiteX4" fmla="*/ 0 w 12191367"/>
              <a:gd name="connsiteY4" fmla="*/ 1517748 h 1517748"/>
              <a:gd name="connsiteX5" fmla="*/ 5255 w 12191367"/>
              <a:gd name="connsiteY5" fmla="*/ 1134120 h 1517748"/>
              <a:gd name="connsiteX0" fmla="*/ 1518918 w 13710285"/>
              <a:gd name="connsiteY0" fmla="*/ 1517748 h 1517748"/>
              <a:gd name="connsiteX1" fmla="*/ 1527579 w 13710285"/>
              <a:gd name="connsiteY1" fmla="*/ 1071686 h 1517748"/>
              <a:gd name="connsiteX2" fmla="*/ 13710285 w 13710285"/>
              <a:gd name="connsiteY2" fmla="*/ 0 h 1517748"/>
              <a:gd name="connsiteX3" fmla="*/ 13708116 w 13710285"/>
              <a:gd name="connsiteY3" fmla="*/ 1517748 h 1517748"/>
              <a:gd name="connsiteX4" fmla="*/ 1518918 w 13710285"/>
              <a:gd name="connsiteY4" fmla="*/ 1517748 h 1517748"/>
              <a:gd name="connsiteX0" fmla="*/ 1522625 w 13713992"/>
              <a:gd name="connsiteY0" fmla="*/ 1517748 h 1517748"/>
              <a:gd name="connsiteX1" fmla="*/ 1523862 w 13713992"/>
              <a:gd name="connsiteY1" fmla="*/ 1077873 h 1517748"/>
              <a:gd name="connsiteX2" fmla="*/ 13713992 w 13713992"/>
              <a:gd name="connsiteY2" fmla="*/ 0 h 1517748"/>
              <a:gd name="connsiteX3" fmla="*/ 13711823 w 13713992"/>
              <a:gd name="connsiteY3" fmla="*/ 1517748 h 1517748"/>
              <a:gd name="connsiteX4" fmla="*/ 1522625 w 13713992"/>
              <a:gd name="connsiteY4" fmla="*/ 1517748 h 1517748"/>
              <a:gd name="connsiteX0" fmla="*/ 1523243 w 13714610"/>
              <a:gd name="connsiteY0" fmla="*/ 1517748 h 1517748"/>
              <a:gd name="connsiteX1" fmla="*/ 1523243 w 13714610"/>
              <a:gd name="connsiteY1" fmla="*/ 1091483 h 1517748"/>
              <a:gd name="connsiteX2" fmla="*/ 13714610 w 13714610"/>
              <a:gd name="connsiteY2" fmla="*/ 0 h 1517748"/>
              <a:gd name="connsiteX3" fmla="*/ 13712441 w 13714610"/>
              <a:gd name="connsiteY3" fmla="*/ 1517748 h 1517748"/>
              <a:gd name="connsiteX4" fmla="*/ 1523243 w 13714610"/>
              <a:gd name="connsiteY4" fmla="*/ 1517748 h 1517748"/>
              <a:gd name="connsiteX0" fmla="*/ 1524482 w 13715849"/>
              <a:gd name="connsiteY0" fmla="*/ 1517748 h 1517748"/>
              <a:gd name="connsiteX1" fmla="*/ 1522007 w 13715849"/>
              <a:gd name="connsiteY1" fmla="*/ 1079110 h 1517748"/>
              <a:gd name="connsiteX2" fmla="*/ 13715849 w 13715849"/>
              <a:gd name="connsiteY2" fmla="*/ 0 h 1517748"/>
              <a:gd name="connsiteX3" fmla="*/ 13713680 w 13715849"/>
              <a:gd name="connsiteY3" fmla="*/ 1517748 h 1517748"/>
              <a:gd name="connsiteX4" fmla="*/ 1524482 w 13715849"/>
              <a:gd name="connsiteY4" fmla="*/ 1517748 h 1517748"/>
              <a:gd name="connsiteX0" fmla="*/ 902392 w 13093759"/>
              <a:gd name="connsiteY0" fmla="*/ 1517748 h 1517748"/>
              <a:gd name="connsiteX1" fmla="*/ 899917 w 13093759"/>
              <a:gd name="connsiteY1" fmla="*/ 1079110 h 1517748"/>
              <a:gd name="connsiteX2" fmla="*/ 13093759 w 13093759"/>
              <a:gd name="connsiteY2" fmla="*/ 0 h 1517748"/>
              <a:gd name="connsiteX3" fmla="*/ 13091590 w 13093759"/>
              <a:gd name="connsiteY3" fmla="*/ 1517748 h 1517748"/>
              <a:gd name="connsiteX4" fmla="*/ 902392 w 13093759"/>
              <a:gd name="connsiteY4" fmla="*/ 1517748 h 1517748"/>
              <a:gd name="connsiteX0" fmla="*/ 2475 w 12193842"/>
              <a:gd name="connsiteY0" fmla="*/ 1517748 h 1517748"/>
              <a:gd name="connsiteX1" fmla="*/ 0 w 12193842"/>
              <a:gd name="connsiteY1" fmla="*/ 1079110 h 1517748"/>
              <a:gd name="connsiteX2" fmla="*/ 12193842 w 12193842"/>
              <a:gd name="connsiteY2" fmla="*/ 0 h 1517748"/>
              <a:gd name="connsiteX3" fmla="*/ 12191673 w 12193842"/>
              <a:gd name="connsiteY3" fmla="*/ 1517748 h 1517748"/>
              <a:gd name="connsiteX4" fmla="*/ 2475 w 12193842"/>
              <a:gd name="connsiteY4" fmla="*/ 1517748 h 1517748"/>
              <a:gd name="connsiteX0" fmla="*/ 2475 w 12193842"/>
              <a:gd name="connsiteY0" fmla="*/ 1517748 h 1517750"/>
              <a:gd name="connsiteX1" fmla="*/ 0 w 12193842"/>
              <a:gd name="connsiteY1" fmla="*/ 1079110 h 1517750"/>
              <a:gd name="connsiteX2" fmla="*/ 12193842 w 12193842"/>
              <a:gd name="connsiteY2" fmla="*/ 0 h 1517750"/>
              <a:gd name="connsiteX3" fmla="*/ 12191673 w 12193842"/>
              <a:gd name="connsiteY3" fmla="*/ 1517748 h 1517750"/>
              <a:gd name="connsiteX4" fmla="*/ 2475 w 12193842"/>
              <a:gd name="connsiteY4" fmla="*/ 1517748 h 1517750"/>
              <a:gd name="connsiteX0" fmla="*/ 0 w 12191367"/>
              <a:gd name="connsiteY0" fmla="*/ 1517748 h 1517750"/>
              <a:gd name="connsiteX1" fmla="*/ 0 w 12191367"/>
              <a:gd name="connsiteY1" fmla="*/ 1081585 h 1517750"/>
              <a:gd name="connsiteX2" fmla="*/ 12191367 w 12191367"/>
              <a:gd name="connsiteY2" fmla="*/ 0 h 1517750"/>
              <a:gd name="connsiteX3" fmla="*/ 12189198 w 12191367"/>
              <a:gd name="connsiteY3" fmla="*/ 1517748 h 1517750"/>
              <a:gd name="connsiteX4" fmla="*/ 0 w 12191367"/>
              <a:gd name="connsiteY4" fmla="*/ 1517748 h 1517750"/>
              <a:gd name="connsiteX0" fmla="*/ 292 w 12191659"/>
              <a:gd name="connsiteY0" fmla="*/ 1517748 h 1517750"/>
              <a:gd name="connsiteX1" fmla="*/ 292 w 12191659"/>
              <a:gd name="connsiteY1" fmla="*/ 1081585 h 1517750"/>
              <a:gd name="connsiteX2" fmla="*/ 12191659 w 12191659"/>
              <a:gd name="connsiteY2" fmla="*/ 0 h 1517750"/>
              <a:gd name="connsiteX3" fmla="*/ 12189490 w 12191659"/>
              <a:gd name="connsiteY3" fmla="*/ 1517748 h 1517750"/>
              <a:gd name="connsiteX4" fmla="*/ 292 w 12191659"/>
              <a:gd name="connsiteY4" fmla="*/ 1517748 h 1517750"/>
              <a:gd name="connsiteX0" fmla="*/ 1471 w 12192838"/>
              <a:gd name="connsiteY0" fmla="*/ 1517748 h 1517750"/>
              <a:gd name="connsiteX1" fmla="*/ 233 w 12192838"/>
              <a:gd name="connsiteY1" fmla="*/ 1082823 h 1517750"/>
              <a:gd name="connsiteX2" fmla="*/ 12192838 w 12192838"/>
              <a:gd name="connsiteY2" fmla="*/ 0 h 1517750"/>
              <a:gd name="connsiteX3" fmla="*/ 12190669 w 12192838"/>
              <a:gd name="connsiteY3" fmla="*/ 1517748 h 1517750"/>
              <a:gd name="connsiteX4" fmla="*/ 1471 w 12192838"/>
              <a:gd name="connsiteY4" fmla="*/ 1517748 h 1517750"/>
              <a:gd name="connsiteX0" fmla="*/ 1471 w 12192838"/>
              <a:gd name="connsiteY0" fmla="*/ 1517748 h 1517750"/>
              <a:gd name="connsiteX1" fmla="*/ 233 w 12192838"/>
              <a:gd name="connsiteY1" fmla="*/ 1082823 h 1517750"/>
              <a:gd name="connsiteX2" fmla="*/ 12192838 w 12192838"/>
              <a:gd name="connsiteY2" fmla="*/ 0 h 1517750"/>
              <a:gd name="connsiteX3" fmla="*/ 12190669 w 12192838"/>
              <a:gd name="connsiteY3" fmla="*/ 1517748 h 1517750"/>
              <a:gd name="connsiteX4" fmla="*/ 1471 w 12192838"/>
              <a:gd name="connsiteY4" fmla="*/ 1517748 h 1517750"/>
              <a:gd name="connsiteX0" fmla="*/ 0 w 12193842"/>
              <a:gd name="connsiteY0" fmla="*/ 1516511 h 1517748"/>
              <a:gd name="connsiteX1" fmla="*/ 1237 w 12193842"/>
              <a:gd name="connsiteY1" fmla="*/ 1082823 h 1517748"/>
              <a:gd name="connsiteX2" fmla="*/ 12193842 w 12193842"/>
              <a:gd name="connsiteY2" fmla="*/ 0 h 1517748"/>
              <a:gd name="connsiteX3" fmla="*/ 12191673 w 12193842"/>
              <a:gd name="connsiteY3" fmla="*/ 1517748 h 1517748"/>
              <a:gd name="connsiteX4" fmla="*/ 0 w 12193842"/>
              <a:gd name="connsiteY4" fmla="*/ 1516511 h 1517748"/>
              <a:gd name="connsiteX0" fmla="*/ 0 w 12193842"/>
              <a:gd name="connsiteY0" fmla="*/ 1514036 h 1517748"/>
              <a:gd name="connsiteX1" fmla="*/ 1237 w 12193842"/>
              <a:gd name="connsiteY1" fmla="*/ 1082823 h 1517748"/>
              <a:gd name="connsiteX2" fmla="*/ 12193842 w 12193842"/>
              <a:gd name="connsiteY2" fmla="*/ 0 h 1517748"/>
              <a:gd name="connsiteX3" fmla="*/ 12191673 w 12193842"/>
              <a:gd name="connsiteY3" fmla="*/ 1517748 h 1517748"/>
              <a:gd name="connsiteX4" fmla="*/ 0 w 12193842"/>
              <a:gd name="connsiteY4" fmla="*/ 1514036 h 1517748"/>
              <a:gd name="connsiteX0" fmla="*/ 58180 w 12192629"/>
              <a:gd name="connsiteY0" fmla="*/ 1507849 h 1517748"/>
              <a:gd name="connsiteX1" fmla="*/ 24 w 12192629"/>
              <a:gd name="connsiteY1" fmla="*/ 1082823 h 1517748"/>
              <a:gd name="connsiteX2" fmla="*/ 12192629 w 12192629"/>
              <a:gd name="connsiteY2" fmla="*/ 0 h 1517748"/>
              <a:gd name="connsiteX3" fmla="*/ 12190460 w 12192629"/>
              <a:gd name="connsiteY3" fmla="*/ 1517748 h 1517748"/>
              <a:gd name="connsiteX4" fmla="*/ 58180 w 12192629"/>
              <a:gd name="connsiteY4" fmla="*/ 1507849 h 1517748"/>
              <a:gd name="connsiteX0" fmla="*/ 293 w 12192897"/>
              <a:gd name="connsiteY0" fmla="*/ 1520223 h 1520225"/>
              <a:gd name="connsiteX1" fmla="*/ 292 w 12192897"/>
              <a:gd name="connsiteY1" fmla="*/ 1082823 h 1520225"/>
              <a:gd name="connsiteX2" fmla="*/ 12192897 w 12192897"/>
              <a:gd name="connsiteY2" fmla="*/ 0 h 1520225"/>
              <a:gd name="connsiteX3" fmla="*/ 12190728 w 12192897"/>
              <a:gd name="connsiteY3" fmla="*/ 1517748 h 1520225"/>
              <a:gd name="connsiteX4" fmla="*/ 293 w 12192897"/>
              <a:gd name="connsiteY4" fmla="*/ 1520223 h 1520225"/>
              <a:gd name="connsiteX0" fmla="*/ 0 w 12192604"/>
              <a:gd name="connsiteY0" fmla="*/ 1520223 h 1520225"/>
              <a:gd name="connsiteX1" fmla="*/ 47018 w 12192604"/>
              <a:gd name="connsiteY1" fmla="*/ 1090247 h 1520225"/>
              <a:gd name="connsiteX2" fmla="*/ 12192604 w 12192604"/>
              <a:gd name="connsiteY2" fmla="*/ 0 h 1520225"/>
              <a:gd name="connsiteX3" fmla="*/ 12190435 w 12192604"/>
              <a:gd name="connsiteY3" fmla="*/ 1517748 h 1520225"/>
              <a:gd name="connsiteX4" fmla="*/ 0 w 12192604"/>
              <a:gd name="connsiteY4" fmla="*/ 1520223 h 1520225"/>
              <a:gd name="connsiteX0" fmla="*/ 0 w 12192604"/>
              <a:gd name="connsiteY0" fmla="*/ 1520223 h 1520225"/>
              <a:gd name="connsiteX1" fmla="*/ 2473 w 12192604"/>
              <a:gd name="connsiteY1" fmla="*/ 1081586 h 1520225"/>
              <a:gd name="connsiteX2" fmla="*/ 12192604 w 12192604"/>
              <a:gd name="connsiteY2" fmla="*/ 0 h 1520225"/>
              <a:gd name="connsiteX3" fmla="*/ 12190435 w 12192604"/>
              <a:gd name="connsiteY3" fmla="*/ 1517748 h 1520225"/>
              <a:gd name="connsiteX4" fmla="*/ 0 w 12192604"/>
              <a:gd name="connsiteY4" fmla="*/ 1520223 h 1520225"/>
              <a:gd name="connsiteX0" fmla="*/ 0 w 12192604"/>
              <a:gd name="connsiteY0" fmla="*/ 1520223 h 1520225"/>
              <a:gd name="connsiteX1" fmla="*/ 2473 w 12192604"/>
              <a:gd name="connsiteY1" fmla="*/ 1081586 h 1520225"/>
              <a:gd name="connsiteX2" fmla="*/ 12192604 w 12192604"/>
              <a:gd name="connsiteY2" fmla="*/ 0 h 1520225"/>
              <a:gd name="connsiteX3" fmla="*/ 12190435 w 12192604"/>
              <a:gd name="connsiteY3" fmla="*/ 1517748 h 1520225"/>
              <a:gd name="connsiteX4" fmla="*/ 0 w 12192604"/>
              <a:gd name="connsiteY4" fmla="*/ 1520223 h 1520225"/>
              <a:gd name="connsiteX0" fmla="*/ 0 w 12193841"/>
              <a:gd name="connsiteY0" fmla="*/ 1512799 h 1512801"/>
              <a:gd name="connsiteX1" fmla="*/ 2473 w 12193841"/>
              <a:gd name="connsiteY1" fmla="*/ 1074162 h 1512801"/>
              <a:gd name="connsiteX2" fmla="*/ 12193841 w 12193841"/>
              <a:gd name="connsiteY2" fmla="*/ 0 h 1512801"/>
              <a:gd name="connsiteX3" fmla="*/ 12190435 w 12193841"/>
              <a:gd name="connsiteY3" fmla="*/ 1510324 h 1512801"/>
              <a:gd name="connsiteX4" fmla="*/ 0 w 12193841"/>
              <a:gd name="connsiteY4" fmla="*/ 1512799 h 1512801"/>
              <a:gd name="connsiteX0" fmla="*/ 0 w 12193841"/>
              <a:gd name="connsiteY0" fmla="*/ 1512799 h 1512801"/>
              <a:gd name="connsiteX1" fmla="*/ 2473 w 12193841"/>
              <a:gd name="connsiteY1" fmla="*/ 1074162 h 1512801"/>
              <a:gd name="connsiteX2" fmla="*/ 12193841 w 12193841"/>
              <a:gd name="connsiteY2" fmla="*/ 0 h 1512801"/>
              <a:gd name="connsiteX3" fmla="*/ 12190435 w 12193841"/>
              <a:gd name="connsiteY3" fmla="*/ 1510324 h 1512801"/>
              <a:gd name="connsiteX4" fmla="*/ 0 w 12193841"/>
              <a:gd name="connsiteY4" fmla="*/ 1512799 h 1512801"/>
              <a:gd name="connsiteX0" fmla="*/ 0 w 12192604"/>
              <a:gd name="connsiteY0" fmla="*/ 1517748 h 1517750"/>
              <a:gd name="connsiteX1" fmla="*/ 2473 w 12192604"/>
              <a:gd name="connsiteY1" fmla="*/ 1079111 h 1517750"/>
              <a:gd name="connsiteX2" fmla="*/ 12192604 w 12192604"/>
              <a:gd name="connsiteY2" fmla="*/ 0 h 1517750"/>
              <a:gd name="connsiteX3" fmla="*/ 12190435 w 12192604"/>
              <a:gd name="connsiteY3" fmla="*/ 1515273 h 1517750"/>
              <a:gd name="connsiteX4" fmla="*/ 0 w 12192604"/>
              <a:gd name="connsiteY4" fmla="*/ 1517748 h 1517750"/>
              <a:gd name="connsiteX0" fmla="*/ 0 w 12192604"/>
              <a:gd name="connsiteY0" fmla="*/ 1517748 h 1517750"/>
              <a:gd name="connsiteX1" fmla="*/ 2473 w 12192604"/>
              <a:gd name="connsiteY1" fmla="*/ 1079111 h 1517750"/>
              <a:gd name="connsiteX2" fmla="*/ 12192604 w 12192604"/>
              <a:gd name="connsiteY2" fmla="*/ 0 h 1517750"/>
              <a:gd name="connsiteX3" fmla="*/ 12189197 w 12192604"/>
              <a:gd name="connsiteY3" fmla="*/ 1507849 h 1517750"/>
              <a:gd name="connsiteX4" fmla="*/ 0 w 12192604"/>
              <a:gd name="connsiteY4" fmla="*/ 1517748 h 1517750"/>
              <a:gd name="connsiteX0" fmla="*/ 0 w 12192604"/>
              <a:gd name="connsiteY0" fmla="*/ 1517748 h 1517750"/>
              <a:gd name="connsiteX1" fmla="*/ 2473 w 12192604"/>
              <a:gd name="connsiteY1" fmla="*/ 1079111 h 1517750"/>
              <a:gd name="connsiteX2" fmla="*/ 12192604 w 12192604"/>
              <a:gd name="connsiteY2" fmla="*/ 0 h 1517750"/>
              <a:gd name="connsiteX3" fmla="*/ 12189197 w 12192604"/>
              <a:gd name="connsiteY3" fmla="*/ 1507849 h 1517750"/>
              <a:gd name="connsiteX4" fmla="*/ 0 w 12192604"/>
              <a:gd name="connsiteY4" fmla="*/ 1517748 h 1517750"/>
              <a:gd name="connsiteX0" fmla="*/ 0 w 12192604"/>
              <a:gd name="connsiteY0" fmla="*/ 1517748 h 1517750"/>
              <a:gd name="connsiteX1" fmla="*/ 2473 w 12192604"/>
              <a:gd name="connsiteY1" fmla="*/ 1079111 h 1517750"/>
              <a:gd name="connsiteX2" fmla="*/ 12192604 w 12192604"/>
              <a:gd name="connsiteY2" fmla="*/ 0 h 1517750"/>
              <a:gd name="connsiteX3" fmla="*/ 12190434 w 12192604"/>
              <a:gd name="connsiteY3" fmla="*/ 1515273 h 1517750"/>
              <a:gd name="connsiteX4" fmla="*/ 0 w 12192604"/>
              <a:gd name="connsiteY4" fmla="*/ 1517748 h 1517750"/>
              <a:gd name="connsiteX0" fmla="*/ 0 w 12192604"/>
              <a:gd name="connsiteY0" fmla="*/ 1517748 h 1517750"/>
              <a:gd name="connsiteX1" fmla="*/ 2473 w 12192604"/>
              <a:gd name="connsiteY1" fmla="*/ 1079111 h 1517750"/>
              <a:gd name="connsiteX2" fmla="*/ 12192604 w 12192604"/>
              <a:gd name="connsiteY2" fmla="*/ 0 h 1517750"/>
              <a:gd name="connsiteX3" fmla="*/ 12190434 w 12192604"/>
              <a:gd name="connsiteY3" fmla="*/ 1515273 h 1517750"/>
              <a:gd name="connsiteX4" fmla="*/ 0 w 12192604"/>
              <a:gd name="connsiteY4" fmla="*/ 1517748 h 1517750"/>
              <a:gd name="connsiteX0" fmla="*/ 0 w 12192604"/>
              <a:gd name="connsiteY0" fmla="*/ 1517748 h 1523827"/>
              <a:gd name="connsiteX1" fmla="*/ 2473 w 12192604"/>
              <a:gd name="connsiteY1" fmla="*/ 1079111 h 1523827"/>
              <a:gd name="connsiteX2" fmla="*/ 12192604 w 12192604"/>
              <a:gd name="connsiteY2" fmla="*/ 0 h 1523827"/>
              <a:gd name="connsiteX3" fmla="*/ 12190434 w 12192604"/>
              <a:gd name="connsiteY3" fmla="*/ 1515273 h 1523827"/>
              <a:gd name="connsiteX4" fmla="*/ 0 w 12192604"/>
              <a:gd name="connsiteY4" fmla="*/ 1517748 h 1523827"/>
              <a:gd name="connsiteX0" fmla="*/ 0 w 12192604"/>
              <a:gd name="connsiteY0" fmla="*/ 1517748 h 1517750"/>
              <a:gd name="connsiteX1" fmla="*/ 2473 w 12192604"/>
              <a:gd name="connsiteY1" fmla="*/ 1079111 h 1517750"/>
              <a:gd name="connsiteX2" fmla="*/ 12192604 w 12192604"/>
              <a:gd name="connsiteY2" fmla="*/ 0 h 1517750"/>
              <a:gd name="connsiteX3" fmla="*/ 12190434 w 12192604"/>
              <a:gd name="connsiteY3" fmla="*/ 1515273 h 1517750"/>
              <a:gd name="connsiteX4" fmla="*/ 0 w 12192604"/>
              <a:gd name="connsiteY4" fmla="*/ 1517748 h 1517750"/>
              <a:gd name="connsiteX0" fmla="*/ 0 w 12194146"/>
              <a:gd name="connsiteY0" fmla="*/ 1517748 h 1517750"/>
              <a:gd name="connsiteX1" fmla="*/ 2473 w 12194146"/>
              <a:gd name="connsiteY1" fmla="*/ 1079111 h 1517750"/>
              <a:gd name="connsiteX2" fmla="*/ 12192604 w 12194146"/>
              <a:gd name="connsiteY2" fmla="*/ 0 h 1517750"/>
              <a:gd name="connsiteX3" fmla="*/ 12194146 w 12194146"/>
              <a:gd name="connsiteY3" fmla="*/ 1517747 h 1517750"/>
              <a:gd name="connsiteX4" fmla="*/ 0 w 12194146"/>
              <a:gd name="connsiteY4" fmla="*/ 1517748 h 1517750"/>
              <a:gd name="connsiteX0" fmla="*/ 1472 w 12195618"/>
              <a:gd name="connsiteY0" fmla="*/ 1517748 h 1517750"/>
              <a:gd name="connsiteX1" fmla="*/ 233 w 12195618"/>
              <a:gd name="connsiteY1" fmla="*/ 1072924 h 1517750"/>
              <a:gd name="connsiteX2" fmla="*/ 12194076 w 12195618"/>
              <a:gd name="connsiteY2" fmla="*/ 0 h 1517750"/>
              <a:gd name="connsiteX3" fmla="*/ 12195618 w 12195618"/>
              <a:gd name="connsiteY3" fmla="*/ 1517747 h 1517750"/>
              <a:gd name="connsiteX4" fmla="*/ 1472 w 12195618"/>
              <a:gd name="connsiteY4" fmla="*/ 1517748 h 1517750"/>
              <a:gd name="connsiteX0" fmla="*/ 0 w 12194146"/>
              <a:gd name="connsiteY0" fmla="*/ 1517748 h 1517750"/>
              <a:gd name="connsiteX1" fmla="*/ 2473 w 12194146"/>
              <a:gd name="connsiteY1" fmla="*/ 1077873 h 1517750"/>
              <a:gd name="connsiteX2" fmla="*/ 12192604 w 12194146"/>
              <a:gd name="connsiteY2" fmla="*/ 0 h 1517750"/>
              <a:gd name="connsiteX3" fmla="*/ 12194146 w 12194146"/>
              <a:gd name="connsiteY3" fmla="*/ 1517747 h 1517750"/>
              <a:gd name="connsiteX4" fmla="*/ 0 w 12194146"/>
              <a:gd name="connsiteY4" fmla="*/ 1517748 h 1517750"/>
              <a:gd name="connsiteX0" fmla="*/ 0 w 12194146"/>
              <a:gd name="connsiteY0" fmla="*/ 1517748 h 1517750"/>
              <a:gd name="connsiteX1" fmla="*/ 1236 w 12194146"/>
              <a:gd name="connsiteY1" fmla="*/ 1074161 h 1517750"/>
              <a:gd name="connsiteX2" fmla="*/ 12192604 w 12194146"/>
              <a:gd name="connsiteY2" fmla="*/ 0 h 1517750"/>
              <a:gd name="connsiteX3" fmla="*/ 12194146 w 12194146"/>
              <a:gd name="connsiteY3" fmla="*/ 1517747 h 1517750"/>
              <a:gd name="connsiteX4" fmla="*/ 0 w 12194146"/>
              <a:gd name="connsiteY4" fmla="*/ 1517748 h 1517750"/>
              <a:gd name="connsiteX0" fmla="*/ 7543 w 12201689"/>
              <a:gd name="connsiteY0" fmla="*/ 1517748 h 1517750"/>
              <a:gd name="connsiteX1" fmla="*/ 117 w 12201689"/>
              <a:gd name="connsiteY1" fmla="*/ 1074161 h 1517750"/>
              <a:gd name="connsiteX2" fmla="*/ 12200147 w 12201689"/>
              <a:gd name="connsiteY2" fmla="*/ 0 h 1517750"/>
              <a:gd name="connsiteX3" fmla="*/ 12201689 w 12201689"/>
              <a:gd name="connsiteY3" fmla="*/ 1517747 h 1517750"/>
              <a:gd name="connsiteX4" fmla="*/ 7543 w 12201689"/>
              <a:gd name="connsiteY4" fmla="*/ 1517748 h 1517750"/>
              <a:gd name="connsiteX0" fmla="*/ 1473 w 12195619"/>
              <a:gd name="connsiteY0" fmla="*/ 1517748 h 1517750"/>
              <a:gd name="connsiteX1" fmla="*/ 234 w 12195619"/>
              <a:gd name="connsiteY1" fmla="*/ 1079110 h 1517750"/>
              <a:gd name="connsiteX2" fmla="*/ 12194077 w 12195619"/>
              <a:gd name="connsiteY2" fmla="*/ 0 h 1517750"/>
              <a:gd name="connsiteX3" fmla="*/ 12195619 w 12195619"/>
              <a:gd name="connsiteY3" fmla="*/ 1517747 h 1517750"/>
              <a:gd name="connsiteX4" fmla="*/ 1473 w 12195619"/>
              <a:gd name="connsiteY4" fmla="*/ 1517748 h 1517750"/>
              <a:gd name="connsiteX0" fmla="*/ 5097 w 12199243"/>
              <a:gd name="connsiteY0" fmla="*/ 1517748 h 1517750"/>
              <a:gd name="connsiteX1" fmla="*/ 146 w 12199243"/>
              <a:gd name="connsiteY1" fmla="*/ 1079110 h 1517750"/>
              <a:gd name="connsiteX2" fmla="*/ 12197701 w 12199243"/>
              <a:gd name="connsiteY2" fmla="*/ 0 h 1517750"/>
              <a:gd name="connsiteX3" fmla="*/ 12199243 w 12199243"/>
              <a:gd name="connsiteY3" fmla="*/ 1517747 h 1517750"/>
              <a:gd name="connsiteX4" fmla="*/ 5097 w 12199243"/>
              <a:gd name="connsiteY4" fmla="*/ 1517748 h 1517750"/>
              <a:gd name="connsiteX0" fmla="*/ 0 w 12194146"/>
              <a:gd name="connsiteY0" fmla="*/ 1517748 h 1517750"/>
              <a:gd name="connsiteX1" fmla="*/ 16084 w 12194146"/>
              <a:gd name="connsiteY1" fmla="*/ 1098908 h 1517750"/>
              <a:gd name="connsiteX2" fmla="*/ 12192604 w 12194146"/>
              <a:gd name="connsiteY2" fmla="*/ 0 h 1517750"/>
              <a:gd name="connsiteX3" fmla="*/ 12194146 w 12194146"/>
              <a:gd name="connsiteY3" fmla="*/ 1517747 h 1517750"/>
              <a:gd name="connsiteX4" fmla="*/ 0 w 12194146"/>
              <a:gd name="connsiteY4" fmla="*/ 1517748 h 1517750"/>
              <a:gd name="connsiteX0" fmla="*/ 0 w 12194146"/>
              <a:gd name="connsiteY0" fmla="*/ 1517748 h 1517750"/>
              <a:gd name="connsiteX1" fmla="*/ 3710 w 12194146"/>
              <a:gd name="connsiteY1" fmla="*/ 1077873 h 1517750"/>
              <a:gd name="connsiteX2" fmla="*/ 12192604 w 12194146"/>
              <a:gd name="connsiteY2" fmla="*/ 0 h 1517750"/>
              <a:gd name="connsiteX3" fmla="*/ 12194146 w 12194146"/>
              <a:gd name="connsiteY3" fmla="*/ 1517747 h 1517750"/>
              <a:gd name="connsiteX4" fmla="*/ 0 w 12194146"/>
              <a:gd name="connsiteY4" fmla="*/ 1517748 h 1517750"/>
              <a:gd name="connsiteX0" fmla="*/ 0 w 12194146"/>
              <a:gd name="connsiteY0" fmla="*/ 1517748 h 1517750"/>
              <a:gd name="connsiteX1" fmla="*/ 3710 w 12194146"/>
              <a:gd name="connsiteY1" fmla="*/ 1077873 h 1517750"/>
              <a:gd name="connsiteX2" fmla="*/ 12192604 w 12194146"/>
              <a:gd name="connsiteY2" fmla="*/ 0 h 1517750"/>
              <a:gd name="connsiteX3" fmla="*/ 12194146 w 12194146"/>
              <a:gd name="connsiteY3" fmla="*/ 1517747 h 1517750"/>
              <a:gd name="connsiteX4" fmla="*/ 0 w 12194146"/>
              <a:gd name="connsiteY4" fmla="*/ 1517748 h 1517750"/>
              <a:gd name="connsiteX0" fmla="*/ 0 w 12194146"/>
              <a:gd name="connsiteY0" fmla="*/ 1517748 h 1517750"/>
              <a:gd name="connsiteX1" fmla="*/ 3710 w 12194146"/>
              <a:gd name="connsiteY1" fmla="*/ 1077873 h 1517750"/>
              <a:gd name="connsiteX2" fmla="*/ 12192604 w 12194146"/>
              <a:gd name="connsiteY2" fmla="*/ 0 h 1517750"/>
              <a:gd name="connsiteX3" fmla="*/ 12194146 w 12194146"/>
              <a:gd name="connsiteY3" fmla="*/ 1517747 h 1517750"/>
              <a:gd name="connsiteX4" fmla="*/ 0 w 12194146"/>
              <a:gd name="connsiteY4" fmla="*/ 1517748 h 1517750"/>
              <a:gd name="connsiteX0" fmla="*/ 0 w 12194146"/>
              <a:gd name="connsiteY0" fmla="*/ 1517748 h 1517750"/>
              <a:gd name="connsiteX1" fmla="*/ 1235 w 12194146"/>
              <a:gd name="connsiteY1" fmla="*/ 1082823 h 1517750"/>
              <a:gd name="connsiteX2" fmla="*/ 12192604 w 12194146"/>
              <a:gd name="connsiteY2" fmla="*/ 0 h 1517750"/>
              <a:gd name="connsiteX3" fmla="*/ 12194146 w 12194146"/>
              <a:gd name="connsiteY3" fmla="*/ 1517747 h 1517750"/>
              <a:gd name="connsiteX4" fmla="*/ 0 w 12194146"/>
              <a:gd name="connsiteY4" fmla="*/ 1517748 h 1517750"/>
              <a:gd name="connsiteX0" fmla="*/ 0 w 12194146"/>
              <a:gd name="connsiteY0" fmla="*/ 1517748 h 1517750"/>
              <a:gd name="connsiteX1" fmla="*/ 71764 w 12194146"/>
              <a:gd name="connsiteY1" fmla="*/ 1149640 h 1517750"/>
              <a:gd name="connsiteX2" fmla="*/ 12192604 w 12194146"/>
              <a:gd name="connsiteY2" fmla="*/ 0 h 1517750"/>
              <a:gd name="connsiteX3" fmla="*/ 12194146 w 12194146"/>
              <a:gd name="connsiteY3" fmla="*/ 1517747 h 1517750"/>
              <a:gd name="connsiteX4" fmla="*/ 0 w 12194146"/>
              <a:gd name="connsiteY4" fmla="*/ 1517748 h 1517750"/>
              <a:gd name="connsiteX0" fmla="*/ 0 w 12194146"/>
              <a:gd name="connsiteY0" fmla="*/ 1517748 h 1517750"/>
              <a:gd name="connsiteX1" fmla="*/ 117545 w 12194146"/>
              <a:gd name="connsiteY1" fmla="*/ 1180574 h 1517750"/>
              <a:gd name="connsiteX2" fmla="*/ 12192604 w 12194146"/>
              <a:gd name="connsiteY2" fmla="*/ 0 h 1517750"/>
              <a:gd name="connsiteX3" fmla="*/ 12194146 w 12194146"/>
              <a:gd name="connsiteY3" fmla="*/ 1517747 h 1517750"/>
              <a:gd name="connsiteX4" fmla="*/ 0 w 12194146"/>
              <a:gd name="connsiteY4" fmla="*/ 1517748 h 1517750"/>
              <a:gd name="connsiteX0" fmla="*/ 0 w 12194146"/>
              <a:gd name="connsiteY0" fmla="*/ 1517748 h 1517750"/>
              <a:gd name="connsiteX1" fmla="*/ 61865 w 12194146"/>
              <a:gd name="connsiteY1" fmla="*/ 1133555 h 1517750"/>
              <a:gd name="connsiteX2" fmla="*/ 12192604 w 12194146"/>
              <a:gd name="connsiteY2" fmla="*/ 0 h 1517750"/>
              <a:gd name="connsiteX3" fmla="*/ 12194146 w 12194146"/>
              <a:gd name="connsiteY3" fmla="*/ 1517747 h 1517750"/>
              <a:gd name="connsiteX4" fmla="*/ 0 w 12194146"/>
              <a:gd name="connsiteY4" fmla="*/ 1517748 h 1517750"/>
              <a:gd name="connsiteX0" fmla="*/ 0 w 12194146"/>
              <a:gd name="connsiteY0" fmla="*/ 1517748 h 1517750"/>
              <a:gd name="connsiteX1" fmla="*/ 1235 w 12194146"/>
              <a:gd name="connsiteY1" fmla="*/ 1080349 h 1517750"/>
              <a:gd name="connsiteX2" fmla="*/ 12192604 w 12194146"/>
              <a:gd name="connsiteY2" fmla="*/ 0 h 1517750"/>
              <a:gd name="connsiteX3" fmla="*/ 12194146 w 12194146"/>
              <a:gd name="connsiteY3" fmla="*/ 1517747 h 1517750"/>
              <a:gd name="connsiteX4" fmla="*/ 0 w 12194146"/>
              <a:gd name="connsiteY4" fmla="*/ 1517748 h 1517750"/>
              <a:gd name="connsiteX0" fmla="*/ 0 w 12194146"/>
              <a:gd name="connsiteY0" fmla="*/ 1517748 h 1517750"/>
              <a:gd name="connsiteX1" fmla="*/ 3709 w 12194146"/>
              <a:gd name="connsiteY1" fmla="*/ 1081586 h 1517750"/>
              <a:gd name="connsiteX2" fmla="*/ 12192604 w 12194146"/>
              <a:gd name="connsiteY2" fmla="*/ 0 h 1517750"/>
              <a:gd name="connsiteX3" fmla="*/ 12194146 w 12194146"/>
              <a:gd name="connsiteY3" fmla="*/ 1517747 h 1517750"/>
              <a:gd name="connsiteX4" fmla="*/ 0 w 12194146"/>
              <a:gd name="connsiteY4" fmla="*/ 1517748 h 1517750"/>
              <a:gd name="connsiteX0" fmla="*/ 902171 w 13096317"/>
              <a:gd name="connsiteY0" fmla="*/ 1517748 h 1517748"/>
              <a:gd name="connsiteX1" fmla="*/ 905882 w 13096317"/>
              <a:gd name="connsiteY1" fmla="*/ 1450312 h 1517748"/>
              <a:gd name="connsiteX2" fmla="*/ 905880 w 13096317"/>
              <a:gd name="connsiteY2" fmla="*/ 1081586 h 1517748"/>
              <a:gd name="connsiteX3" fmla="*/ 13094775 w 13096317"/>
              <a:gd name="connsiteY3" fmla="*/ 0 h 1517748"/>
              <a:gd name="connsiteX4" fmla="*/ 13096317 w 13096317"/>
              <a:gd name="connsiteY4" fmla="*/ 1517747 h 1517748"/>
              <a:gd name="connsiteX5" fmla="*/ 902171 w 13096317"/>
              <a:gd name="connsiteY5" fmla="*/ 1517748 h 1517748"/>
              <a:gd name="connsiteX0" fmla="*/ 904417 w 13098563"/>
              <a:gd name="connsiteY0" fmla="*/ 1517748 h 1517748"/>
              <a:gd name="connsiteX1" fmla="*/ 899467 w 13098563"/>
              <a:gd name="connsiteY1" fmla="*/ 1124889 h 1517748"/>
              <a:gd name="connsiteX2" fmla="*/ 908126 w 13098563"/>
              <a:gd name="connsiteY2" fmla="*/ 1081586 h 1517748"/>
              <a:gd name="connsiteX3" fmla="*/ 13097021 w 13098563"/>
              <a:gd name="connsiteY3" fmla="*/ 0 h 1517748"/>
              <a:gd name="connsiteX4" fmla="*/ 13098563 w 13098563"/>
              <a:gd name="connsiteY4" fmla="*/ 1517747 h 1517748"/>
              <a:gd name="connsiteX5" fmla="*/ 904417 w 13098563"/>
              <a:gd name="connsiteY5" fmla="*/ 1517748 h 1517748"/>
              <a:gd name="connsiteX0" fmla="*/ 901285 w 13095431"/>
              <a:gd name="connsiteY0" fmla="*/ 1517748 h 1517748"/>
              <a:gd name="connsiteX1" fmla="*/ 896335 w 13095431"/>
              <a:gd name="connsiteY1" fmla="*/ 1124889 h 1517748"/>
              <a:gd name="connsiteX2" fmla="*/ 904994 w 13095431"/>
              <a:gd name="connsiteY2" fmla="*/ 1081586 h 1517748"/>
              <a:gd name="connsiteX3" fmla="*/ 13093889 w 13095431"/>
              <a:gd name="connsiteY3" fmla="*/ 0 h 1517748"/>
              <a:gd name="connsiteX4" fmla="*/ 13095431 w 13095431"/>
              <a:gd name="connsiteY4" fmla="*/ 1517747 h 1517748"/>
              <a:gd name="connsiteX5" fmla="*/ 901285 w 13095431"/>
              <a:gd name="connsiteY5" fmla="*/ 1517748 h 1517748"/>
              <a:gd name="connsiteX0" fmla="*/ 123952 w 12318098"/>
              <a:gd name="connsiteY0" fmla="*/ 1517748 h 1517748"/>
              <a:gd name="connsiteX1" fmla="*/ 119002 w 12318098"/>
              <a:gd name="connsiteY1" fmla="*/ 1124889 h 1517748"/>
              <a:gd name="connsiteX2" fmla="*/ 1442961 w 12318098"/>
              <a:gd name="connsiteY2" fmla="*/ 1054365 h 1517748"/>
              <a:gd name="connsiteX3" fmla="*/ 12316556 w 12318098"/>
              <a:gd name="connsiteY3" fmla="*/ 0 h 1517748"/>
              <a:gd name="connsiteX4" fmla="*/ 12318098 w 12318098"/>
              <a:gd name="connsiteY4" fmla="*/ 1517747 h 1517748"/>
              <a:gd name="connsiteX5" fmla="*/ 123952 w 12318098"/>
              <a:gd name="connsiteY5" fmla="*/ 1517748 h 1517748"/>
              <a:gd name="connsiteX0" fmla="*/ 89675 w 12283821"/>
              <a:gd name="connsiteY0" fmla="*/ 1517748 h 1517748"/>
              <a:gd name="connsiteX1" fmla="*/ 84725 w 12283821"/>
              <a:gd name="connsiteY1" fmla="*/ 1124889 h 1517748"/>
              <a:gd name="connsiteX2" fmla="*/ 1408684 w 12283821"/>
              <a:gd name="connsiteY2" fmla="*/ 1054365 h 1517748"/>
              <a:gd name="connsiteX3" fmla="*/ 12282279 w 12283821"/>
              <a:gd name="connsiteY3" fmla="*/ 0 h 1517748"/>
              <a:gd name="connsiteX4" fmla="*/ 12283821 w 12283821"/>
              <a:gd name="connsiteY4" fmla="*/ 1517747 h 1517748"/>
              <a:gd name="connsiteX5" fmla="*/ 89675 w 12283821"/>
              <a:gd name="connsiteY5" fmla="*/ 1517748 h 1517748"/>
              <a:gd name="connsiteX0" fmla="*/ 4980 w 12199126"/>
              <a:gd name="connsiteY0" fmla="*/ 1521015 h 1521015"/>
              <a:gd name="connsiteX1" fmla="*/ 30 w 12199126"/>
              <a:gd name="connsiteY1" fmla="*/ 1128156 h 1521015"/>
              <a:gd name="connsiteX2" fmla="*/ 12197584 w 12199126"/>
              <a:gd name="connsiteY2" fmla="*/ 3267 h 1521015"/>
              <a:gd name="connsiteX3" fmla="*/ 12199126 w 12199126"/>
              <a:gd name="connsiteY3" fmla="*/ 1521014 h 1521015"/>
              <a:gd name="connsiteX4" fmla="*/ 4980 w 12199126"/>
              <a:gd name="connsiteY4" fmla="*/ 1521015 h 1521015"/>
              <a:gd name="connsiteX0" fmla="*/ 0 w 12194146"/>
              <a:gd name="connsiteY0" fmla="*/ 1521187 h 1521187"/>
              <a:gd name="connsiteX1" fmla="*/ 4948 w 12194146"/>
              <a:gd name="connsiteY1" fmla="*/ 1078834 h 1521187"/>
              <a:gd name="connsiteX2" fmla="*/ 12192604 w 12194146"/>
              <a:gd name="connsiteY2" fmla="*/ 3439 h 1521187"/>
              <a:gd name="connsiteX3" fmla="*/ 12194146 w 12194146"/>
              <a:gd name="connsiteY3" fmla="*/ 1521186 h 1521187"/>
              <a:gd name="connsiteX4" fmla="*/ 0 w 12194146"/>
              <a:gd name="connsiteY4" fmla="*/ 1521187 h 1521187"/>
              <a:gd name="connsiteX0" fmla="*/ 0 w 12194146"/>
              <a:gd name="connsiteY0" fmla="*/ 1521175 h 1521175"/>
              <a:gd name="connsiteX1" fmla="*/ 2473 w 12194146"/>
              <a:gd name="connsiteY1" fmla="*/ 1082534 h 1521175"/>
              <a:gd name="connsiteX2" fmla="*/ 12192604 w 12194146"/>
              <a:gd name="connsiteY2" fmla="*/ 3427 h 1521175"/>
              <a:gd name="connsiteX3" fmla="*/ 12194146 w 12194146"/>
              <a:gd name="connsiteY3" fmla="*/ 1521174 h 1521175"/>
              <a:gd name="connsiteX4" fmla="*/ 0 w 12194146"/>
              <a:gd name="connsiteY4" fmla="*/ 1521175 h 1521175"/>
              <a:gd name="connsiteX0" fmla="*/ 0 w 12194146"/>
              <a:gd name="connsiteY0" fmla="*/ 1519745 h 1519745"/>
              <a:gd name="connsiteX1" fmla="*/ 2473 w 12194146"/>
              <a:gd name="connsiteY1" fmla="*/ 1081104 h 1519745"/>
              <a:gd name="connsiteX2" fmla="*/ 12192604 w 12194146"/>
              <a:gd name="connsiteY2" fmla="*/ 1997 h 1519745"/>
              <a:gd name="connsiteX3" fmla="*/ 12194146 w 12194146"/>
              <a:gd name="connsiteY3" fmla="*/ 1519744 h 1519745"/>
              <a:gd name="connsiteX4" fmla="*/ 0 w 12194146"/>
              <a:gd name="connsiteY4" fmla="*/ 1519745 h 1519745"/>
              <a:gd name="connsiteX0" fmla="*/ 0 w 12194146"/>
              <a:gd name="connsiteY0" fmla="*/ 1517748 h 1517748"/>
              <a:gd name="connsiteX1" fmla="*/ 2473 w 12194146"/>
              <a:gd name="connsiteY1" fmla="*/ 1079107 h 1517748"/>
              <a:gd name="connsiteX2" fmla="*/ 12192604 w 12194146"/>
              <a:gd name="connsiteY2" fmla="*/ 0 h 1517748"/>
              <a:gd name="connsiteX3" fmla="*/ 12194146 w 12194146"/>
              <a:gd name="connsiteY3" fmla="*/ 1517747 h 1517748"/>
              <a:gd name="connsiteX4" fmla="*/ 0 w 12194146"/>
              <a:gd name="connsiteY4" fmla="*/ 1517748 h 1517748"/>
              <a:gd name="connsiteX0" fmla="*/ 0 w 12194146"/>
              <a:gd name="connsiteY0" fmla="*/ 1517748 h 1517748"/>
              <a:gd name="connsiteX1" fmla="*/ 2473 w 12194146"/>
              <a:gd name="connsiteY1" fmla="*/ 1079107 h 1517748"/>
              <a:gd name="connsiteX2" fmla="*/ 12192604 w 12194146"/>
              <a:gd name="connsiteY2" fmla="*/ 0 h 1517748"/>
              <a:gd name="connsiteX3" fmla="*/ 12194146 w 12194146"/>
              <a:gd name="connsiteY3" fmla="*/ 1517747 h 1517748"/>
              <a:gd name="connsiteX4" fmla="*/ 0 w 12194146"/>
              <a:gd name="connsiteY4" fmla="*/ 1517748 h 1517748"/>
              <a:gd name="connsiteX0" fmla="*/ 0 w 12194146"/>
              <a:gd name="connsiteY0" fmla="*/ 1517748 h 1517748"/>
              <a:gd name="connsiteX1" fmla="*/ 2473 w 12194146"/>
              <a:gd name="connsiteY1" fmla="*/ 1079107 h 1517748"/>
              <a:gd name="connsiteX2" fmla="*/ 12192604 w 12194146"/>
              <a:gd name="connsiteY2" fmla="*/ 0 h 1517748"/>
              <a:gd name="connsiteX3" fmla="*/ 12194146 w 12194146"/>
              <a:gd name="connsiteY3" fmla="*/ 1517747 h 1517748"/>
              <a:gd name="connsiteX4" fmla="*/ 0 w 12194146"/>
              <a:gd name="connsiteY4" fmla="*/ 1517748 h 1517748"/>
              <a:gd name="connsiteX0" fmla="*/ 0 w 12194146"/>
              <a:gd name="connsiteY0" fmla="*/ 1517748 h 1522793"/>
              <a:gd name="connsiteX1" fmla="*/ 2473 w 12194146"/>
              <a:gd name="connsiteY1" fmla="*/ 1079107 h 1522793"/>
              <a:gd name="connsiteX2" fmla="*/ 12192604 w 12194146"/>
              <a:gd name="connsiteY2" fmla="*/ 0 h 1522793"/>
              <a:gd name="connsiteX3" fmla="*/ 12194146 w 12194146"/>
              <a:gd name="connsiteY3" fmla="*/ 1517747 h 1522793"/>
              <a:gd name="connsiteX4" fmla="*/ 0 w 12194146"/>
              <a:gd name="connsiteY4" fmla="*/ 1517748 h 1522793"/>
              <a:gd name="connsiteX0" fmla="*/ 0 w 12194146"/>
              <a:gd name="connsiteY0" fmla="*/ 1517748 h 1517748"/>
              <a:gd name="connsiteX1" fmla="*/ 2473 w 12194146"/>
              <a:gd name="connsiteY1" fmla="*/ 1079107 h 1517748"/>
              <a:gd name="connsiteX2" fmla="*/ 12192604 w 12194146"/>
              <a:gd name="connsiteY2" fmla="*/ 0 h 1517748"/>
              <a:gd name="connsiteX3" fmla="*/ 12194146 w 12194146"/>
              <a:gd name="connsiteY3" fmla="*/ 1517747 h 1517748"/>
              <a:gd name="connsiteX4" fmla="*/ 0 w 12194146"/>
              <a:gd name="connsiteY4" fmla="*/ 1517748 h 1517748"/>
              <a:gd name="connsiteX0" fmla="*/ 0 w 12194146"/>
              <a:gd name="connsiteY0" fmla="*/ 1517748 h 1517748"/>
              <a:gd name="connsiteX1" fmla="*/ 2473 w 12194146"/>
              <a:gd name="connsiteY1" fmla="*/ 1079107 h 1517748"/>
              <a:gd name="connsiteX2" fmla="*/ 12192604 w 12194146"/>
              <a:gd name="connsiteY2" fmla="*/ 0 h 1517748"/>
              <a:gd name="connsiteX3" fmla="*/ 12194146 w 12194146"/>
              <a:gd name="connsiteY3" fmla="*/ 1517747 h 1517748"/>
              <a:gd name="connsiteX4" fmla="*/ 0 w 12194146"/>
              <a:gd name="connsiteY4" fmla="*/ 1517748 h 1517748"/>
              <a:gd name="connsiteX0" fmla="*/ 0 w 12194146"/>
              <a:gd name="connsiteY0" fmla="*/ 1517748 h 1517748"/>
              <a:gd name="connsiteX1" fmla="*/ 2473 w 12194146"/>
              <a:gd name="connsiteY1" fmla="*/ 1079107 h 1517748"/>
              <a:gd name="connsiteX2" fmla="*/ 12192604 w 12194146"/>
              <a:gd name="connsiteY2" fmla="*/ 0 h 1517748"/>
              <a:gd name="connsiteX3" fmla="*/ 12194146 w 12194146"/>
              <a:gd name="connsiteY3" fmla="*/ 1517747 h 1517748"/>
              <a:gd name="connsiteX4" fmla="*/ 0 w 12194146"/>
              <a:gd name="connsiteY4" fmla="*/ 1517748 h 1517748"/>
              <a:gd name="connsiteX0" fmla="*/ 0 w 12194146"/>
              <a:gd name="connsiteY0" fmla="*/ 1517748 h 1517748"/>
              <a:gd name="connsiteX1" fmla="*/ 2473 w 12194146"/>
              <a:gd name="connsiteY1" fmla="*/ 1079107 h 1517748"/>
              <a:gd name="connsiteX2" fmla="*/ 12192604 w 12194146"/>
              <a:gd name="connsiteY2" fmla="*/ 0 h 1517748"/>
              <a:gd name="connsiteX3" fmla="*/ 12194146 w 12194146"/>
              <a:gd name="connsiteY3" fmla="*/ 1517747 h 1517748"/>
              <a:gd name="connsiteX4" fmla="*/ 0 w 12194146"/>
              <a:gd name="connsiteY4" fmla="*/ 1517748 h 1517748"/>
              <a:gd name="connsiteX0" fmla="*/ 0 w 12194146"/>
              <a:gd name="connsiteY0" fmla="*/ 1517748 h 1517748"/>
              <a:gd name="connsiteX1" fmla="*/ 2473 w 12194146"/>
              <a:gd name="connsiteY1" fmla="*/ 1079107 h 1517748"/>
              <a:gd name="connsiteX2" fmla="*/ 12192604 w 12194146"/>
              <a:gd name="connsiteY2" fmla="*/ 0 h 1517748"/>
              <a:gd name="connsiteX3" fmla="*/ 12194146 w 12194146"/>
              <a:gd name="connsiteY3" fmla="*/ 1517747 h 1517748"/>
              <a:gd name="connsiteX4" fmla="*/ 0 w 12194146"/>
              <a:gd name="connsiteY4" fmla="*/ 1517748 h 1517748"/>
              <a:gd name="connsiteX0" fmla="*/ 0 w 12194740"/>
              <a:gd name="connsiteY0" fmla="*/ 1517748 h 1517748"/>
              <a:gd name="connsiteX1" fmla="*/ 2473 w 12194740"/>
              <a:gd name="connsiteY1" fmla="*/ 1079107 h 1517748"/>
              <a:gd name="connsiteX2" fmla="*/ 12194740 w 12194740"/>
              <a:gd name="connsiteY2" fmla="*/ 0 h 1517748"/>
              <a:gd name="connsiteX3" fmla="*/ 12194146 w 12194740"/>
              <a:gd name="connsiteY3" fmla="*/ 1517747 h 1517748"/>
              <a:gd name="connsiteX4" fmla="*/ 0 w 12194740"/>
              <a:gd name="connsiteY4" fmla="*/ 1517748 h 1517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740" h="1517748">
                <a:moveTo>
                  <a:pt x="0" y="1517748"/>
                </a:moveTo>
                <a:cubicBezTo>
                  <a:pt x="3698" y="1515171"/>
                  <a:pt x="1855" y="1151801"/>
                  <a:pt x="2473" y="1079107"/>
                </a:cubicBezTo>
                <a:cubicBezTo>
                  <a:pt x="1713909" y="1652230"/>
                  <a:pt x="7299945" y="1710697"/>
                  <a:pt x="12194740" y="0"/>
                </a:cubicBezTo>
                <a:cubicBezTo>
                  <a:pt x="12192781" y="2316"/>
                  <a:pt x="12193631" y="1517906"/>
                  <a:pt x="12194146" y="1517747"/>
                </a:cubicBezTo>
                <a:cubicBezTo>
                  <a:pt x="12192879" y="1517335"/>
                  <a:pt x="4063478" y="1516923"/>
                  <a:pt x="0" y="1517748"/>
                </a:cubicBez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8">
            <a:extLst>
              <a:ext uri="{FF2B5EF4-FFF2-40B4-BE49-F238E27FC236}">
                <a16:creationId xmlns:a16="http://schemas.microsoft.com/office/drawing/2014/main" id="{6C10650F-DC11-F7C4-7610-8A1F8DC4828A}"/>
              </a:ext>
            </a:extLst>
          </p:cNvPr>
          <p:cNvSpPr>
            <a:spLocks noGrp="1"/>
          </p:cNvSpPr>
          <p:nvPr>
            <p:ph type="body" sz="quarter" idx="13" hasCustomPrompt="1"/>
          </p:nvPr>
        </p:nvSpPr>
        <p:spPr>
          <a:xfrm>
            <a:off x="6096148" y="2901213"/>
            <a:ext cx="4248000" cy="266097"/>
          </a:xfrm>
        </p:spPr>
        <p:txBody>
          <a:bodyPr anchor="ctr" anchorCtr="0"/>
          <a:lstStyle>
            <a:lvl1pPr>
              <a:spcBef>
                <a:spcPts val="0"/>
              </a:spcBef>
              <a:defRPr sz="1500">
                <a:solidFill>
                  <a:srgbClr val="141B2E"/>
                </a:solidFill>
                <a:latin typeface="+mj-lt"/>
              </a:defRPr>
            </a:lvl1pPr>
          </a:lstStyle>
          <a:p>
            <a:pPr lvl="0"/>
            <a:r>
              <a:rPr lang="de-DE" noProof="0" dirty="0"/>
              <a:t>Vorname Nachname bearbeiten</a:t>
            </a:r>
          </a:p>
        </p:txBody>
      </p:sp>
      <p:sp>
        <p:nvSpPr>
          <p:cNvPr id="7" name="Textplatzhalter 8">
            <a:extLst>
              <a:ext uri="{FF2B5EF4-FFF2-40B4-BE49-F238E27FC236}">
                <a16:creationId xmlns:a16="http://schemas.microsoft.com/office/drawing/2014/main" id="{C0B43647-5C00-6F77-89C5-BC722A6CEED6}"/>
              </a:ext>
            </a:extLst>
          </p:cNvPr>
          <p:cNvSpPr>
            <a:spLocks noGrp="1"/>
          </p:cNvSpPr>
          <p:nvPr>
            <p:ph type="body" sz="quarter" idx="14" hasCustomPrompt="1"/>
          </p:nvPr>
        </p:nvSpPr>
        <p:spPr>
          <a:xfrm>
            <a:off x="6096148" y="5015039"/>
            <a:ext cx="4248000" cy="266097"/>
          </a:xfrm>
        </p:spPr>
        <p:txBody>
          <a:bodyPr anchor="ctr" anchorCtr="0"/>
          <a:lstStyle>
            <a:lvl1pPr>
              <a:spcBef>
                <a:spcPts val="0"/>
              </a:spcBef>
              <a:defRPr sz="1500">
                <a:solidFill>
                  <a:srgbClr val="141B2E"/>
                </a:solidFill>
              </a:defRPr>
            </a:lvl1pPr>
          </a:lstStyle>
          <a:p>
            <a:pPr lvl="0"/>
            <a:r>
              <a:rPr lang="de-DE" noProof="0" dirty="0"/>
              <a:t>Telefon bearbeiten</a:t>
            </a:r>
          </a:p>
        </p:txBody>
      </p:sp>
      <p:sp>
        <p:nvSpPr>
          <p:cNvPr id="8" name="Textplatzhalter 8">
            <a:extLst>
              <a:ext uri="{FF2B5EF4-FFF2-40B4-BE49-F238E27FC236}">
                <a16:creationId xmlns:a16="http://schemas.microsoft.com/office/drawing/2014/main" id="{8E9DA8BE-4B97-ABD1-B4A5-F99F4F26A947}"/>
              </a:ext>
            </a:extLst>
          </p:cNvPr>
          <p:cNvSpPr>
            <a:spLocks noGrp="1"/>
          </p:cNvSpPr>
          <p:nvPr>
            <p:ph type="body" sz="quarter" idx="15" hasCustomPrompt="1"/>
          </p:nvPr>
        </p:nvSpPr>
        <p:spPr>
          <a:xfrm>
            <a:off x="6096148" y="5342779"/>
            <a:ext cx="4248000" cy="266097"/>
          </a:xfrm>
        </p:spPr>
        <p:txBody>
          <a:bodyPr anchor="ctr" anchorCtr="0"/>
          <a:lstStyle>
            <a:lvl1pPr>
              <a:spcBef>
                <a:spcPts val="0"/>
              </a:spcBef>
              <a:defRPr sz="1500">
                <a:solidFill>
                  <a:srgbClr val="141B2E"/>
                </a:solidFill>
              </a:defRPr>
            </a:lvl1pPr>
          </a:lstStyle>
          <a:p>
            <a:pPr lvl="0"/>
            <a:r>
              <a:rPr lang="de-DE" noProof="0" dirty="0"/>
              <a:t>E-Mail bearbeiten</a:t>
            </a:r>
          </a:p>
        </p:txBody>
      </p:sp>
      <p:pic>
        <p:nvPicPr>
          <p:cNvPr id="9" name="Grafik 8">
            <a:extLst>
              <a:ext uri="{FF2B5EF4-FFF2-40B4-BE49-F238E27FC236}">
                <a16:creationId xmlns:a16="http://schemas.microsoft.com/office/drawing/2014/main" id="{BC4A2EE7-DAF8-09EA-71FB-9904CEB09A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72203" y="5688666"/>
            <a:ext cx="252000" cy="252000"/>
          </a:xfrm>
          <a:prstGeom prst="rect">
            <a:avLst/>
          </a:prstGeom>
        </p:spPr>
      </p:pic>
      <p:pic>
        <p:nvPicPr>
          <p:cNvPr id="10" name="Grafik 9">
            <a:extLst>
              <a:ext uri="{FF2B5EF4-FFF2-40B4-BE49-F238E27FC236}">
                <a16:creationId xmlns:a16="http://schemas.microsoft.com/office/drawing/2014/main" id="{6CD29E8B-2631-04C4-4BC3-28D04F4329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773513" y="5022152"/>
            <a:ext cx="252000" cy="252000"/>
          </a:xfrm>
          <a:prstGeom prst="rect">
            <a:avLst/>
          </a:prstGeom>
        </p:spPr>
      </p:pic>
      <p:pic>
        <p:nvPicPr>
          <p:cNvPr id="11" name="Grafik 10">
            <a:extLst>
              <a:ext uri="{FF2B5EF4-FFF2-40B4-BE49-F238E27FC236}">
                <a16:creationId xmlns:a16="http://schemas.microsoft.com/office/drawing/2014/main" id="{315B4806-8B9B-1B94-7CED-9A0BDFD937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761723" y="4226621"/>
            <a:ext cx="252000" cy="252000"/>
          </a:xfrm>
          <a:prstGeom prst="rect">
            <a:avLst/>
          </a:prstGeom>
        </p:spPr>
      </p:pic>
      <p:pic>
        <p:nvPicPr>
          <p:cNvPr id="12" name="Grafik 11">
            <a:extLst>
              <a:ext uri="{FF2B5EF4-FFF2-40B4-BE49-F238E27FC236}">
                <a16:creationId xmlns:a16="http://schemas.microsoft.com/office/drawing/2014/main" id="{8B92AFF3-535A-D37C-E363-CA95633E66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5772203" y="5347193"/>
            <a:ext cx="252000" cy="252000"/>
          </a:xfrm>
          <a:prstGeom prst="rect">
            <a:avLst/>
          </a:prstGeom>
        </p:spPr>
      </p:pic>
      <p:sp>
        <p:nvSpPr>
          <p:cNvPr id="13" name="Textplatzhalter 8">
            <a:extLst>
              <a:ext uri="{FF2B5EF4-FFF2-40B4-BE49-F238E27FC236}">
                <a16:creationId xmlns:a16="http://schemas.microsoft.com/office/drawing/2014/main" id="{C055326C-75C7-0C69-0742-0527AFCF77BE}"/>
              </a:ext>
            </a:extLst>
          </p:cNvPr>
          <p:cNvSpPr>
            <a:spLocks noGrp="1"/>
          </p:cNvSpPr>
          <p:nvPr>
            <p:ph type="body" sz="quarter" idx="16" hasCustomPrompt="1"/>
          </p:nvPr>
        </p:nvSpPr>
        <p:spPr>
          <a:xfrm>
            <a:off x="6096148" y="5681540"/>
            <a:ext cx="4248000" cy="266097"/>
          </a:xfrm>
        </p:spPr>
        <p:txBody>
          <a:bodyPr anchor="ctr" anchorCtr="0"/>
          <a:lstStyle>
            <a:lvl1pPr>
              <a:spcBef>
                <a:spcPts val="0"/>
              </a:spcBef>
              <a:defRPr sz="1500">
                <a:solidFill>
                  <a:srgbClr val="141B2E"/>
                </a:solidFill>
              </a:defRPr>
            </a:lvl1pPr>
          </a:lstStyle>
          <a:p>
            <a:pPr lvl="0"/>
            <a:r>
              <a:rPr lang="de-DE" noProof="0" dirty="0"/>
              <a:t>Webseite bearbeiten</a:t>
            </a:r>
          </a:p>
        </p:txBody>
      </p:sp>
      <p:sp>
        <p:nvSpPr>
          <p:cNvPr id="18" name="Textplatzhalter 8">
            <a:extLst>
              <a:ext uri="{FF2B5EF4-FFF2-40B4-BE49-F238E27FC236}">
                <a16:creationId xmlns:a16="http://schemas.microsoft.com/office/drawing/2014/main" id="{778C523E-8FB8-CB1E-3BE2-B5C7A47182CB}"/>
              </a:ext>
            </a:extLst>
          </p:cNvPr>
          <p:cNvSpPr>
            <a:spLocks noGrp="1"/>
          </p:cNvSpPr>
          <p:nvPr>
            <p:ph type="body" sz="quarter" idx="19" hasCustomPrompt="1"/>
          </p:nvPr>
        </p:nvSpPr>
        <p:spPr>
          <a:xfrm>
            <a:off x="6096150" y="4209953"/>
            <a:ext cx="4248000" cy="719077"/>
          </a:xfrm>
        </p:spPr>
        <p:txBody>
          <a:bodyPr anchor="b" anchorCtr="0"/>
          <a:lstStyle>
            <a:lvl1pPr>
              <a:spcBef>
                <a:spcPts val="0"/>
              </a:spcBef>
              <a:defRPr sz="1500">
                <a:solidFill>
                  <a:srgbClr val="141B2E"/>
                </a:solidFill>
              </a:defRPr>
            </a:lvl1pPr>
          </a:lstStyle>
          <a:p>
            <a:pPr lvl="0"/>
            <a:r>
              <a:rPr lang="de-DE" noProof="0" dirty="0"/>
              <a:t>Adresse Zeile 1</a:t>
            </a:r>
            <a:br>
              <a:rPr lang="de-DE" noProof="0" dirty="0"/>
            </a:br>
            <a:r>
              <a:rPr lang="de-DE" noProof="0" dirty="0"/>
              <a:t>Adresse Zeile 2</a:t>
            </a:r>
            <a:br>
              <a:rPr lang="de-DE" noProof="0" dirty="0"/>
            </a:br>
            <a:r>
              <a:rPr lang="de-DE" noProof="0" dirty="0"/>
              <a:t>PLZ Ort </a:t>
            </a:r>
          </a:p>
        </p:txBody>
      </p:sp>
      <p:sp>
        <p:nvSpPr>
          <p:cNvPr id="20" name="Textplatzhalter 8">
            <a:extLst>
              <a:ext uri="{FF2B5EF4-FFF2-40B4-BE49-F238E27FC236}">
                <a16:creationId xmlns:a16="http://schemas.microsoft.com/office/drawing/2014/main" id="{94E6DDD0-84DD-E699-AA75-B1B6C96D95B5}"/>
              </a:ext>
            </a:extLst>
          </p:cNvPr>
          <p:cNvSpPr>
            <a:spLocks noGrp="1"/>
          </p:cNvSpPr>
          <p:nvPr>
            <p:ph type="body" sz="quarter" idx="20" hasCustomPrompt="1"/>
          </p:nvPr>
        </p:nvSpPr>
        <p:spPr>
          <a:xfrm>
            <a:off x="6096150" y="3232456"/>
            <a:ext cx="4248000" cy="266097"/>
          </a:xfrm>
        </p:spPr>
        <p:txBody>
          <a:bodyPr anchor="ctr" anchorCtr="0"/>
          <a:lstStyle>
            <a:lvl1pPr>
              <a:spcBef>
                <a:spcPts val="0"/>
              </a:spcBef>
              <a:defRPr sz="1500">
                <a:solidFill>
                  <a:srgbClr val="141B2E"/>
                </a:solidFill>
              </a:defRPr>
            </a:lvl1pPr>
          </a:lstStyle>
          <a:p>
            <a:pPr lvl="0"/>
            <a:r>
              <a:rPr lang="de-DE" noProof="0" dirty="0"/>
              <a:t>Funktion bearbeiten</a:t>
            </a:r>
          </a:p>
        </p:txBody>
      </p:sp>
      <p:sp>
        <p:nvSpPr>
          <p:cNvPr id="2" name="Textfeld 1" descr="Danksagung - Vielen Dank">
            <a:extLst>
              <a:ext uri="{FF2B5EF4-FFF2-40B4-BE49-F238E27FC236}">
                <a16:creationId xmlns:a16="http://schemas.microsoft.com/office/drawing/2014/main" id="{4D784831-2E5B-DAFD-9DBB-123D8F4CE399}"/>
              </a:ext>
            </a:extLst>
          </p:cNvPr>
          <p:cNvSpPr txBox="1"/>
          <p:nvPr userDrawn="1"/>
        </p:nvSpPr>
        <p:spPr>
          <a:xfrm>
            <a:off x="1092200" y="319403"/>
            <a:ext cx="3779838" cy="748799"/>
          </a:xfrm>
          <a:prstGeom prst="rect">
            <a:avLst/>
          </a:prstGeom>
          <a:noFill/>
        </p:spPr>
        <p:txBody>
          <a:bodyPr wrap="square" lIns="0" tIns="0" rIns="0" bIns="0" rtlCol="0">
            <a:noAutofit/>
          </a:bodyPr>
          <a:lstStyle/>
          <a:p>
            <a:r>
              <a:rPr lang="de-DE" sz="4400" kern="1200" dirty="0">
                <a:solidFill>
                  <a:schemeClr val="tx2"/>
                </a:solidFill>
                <a:latin typeface="+mj-lt"/>
                <a:ea typeface="+mj-ea"/>
                <a:cs typeface="+mj-cs"/>
              </a:rPr>
              <a:t>Vielen Dank</a:t>
            </a:r>
          </a:p>
        </p:txBody>
      </p:sp>
    </p:spTree>
    <p:extLst>
      <p:ext uri="{BB962C8B-B14F-4D97-AF65-F5344CB8AC3E}">
        <p14:creationId xmlns:p14="http://schemas.microsoft.com/office/powerpoint/2010/main" val="3461328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22AB77A-5E7F-4E1B-A36C-C95AAF5A74E2}"/>
              </a:ext>
            </a:extLst>
          </p:cNvPr>
          <p:cNvSpPr>
            <a:spLocks noGrp="1"/>
          </p:cNvSpPr>
          <p:nvPr>
            <p:ph type="dt" sz="half" idx="10"/>
          </p:nvPr>
        </p:nvSpPr>
        <p:spPr/>
        <p:txBody>
          <a:bodyPr/>
          <a:lstStyle>
            <a:lvl1pPr>
              <a:defRPr/>
            </a:lvl1pPr>
          </a:lstStyle>
          <a:p>
            <a:pPr>
              <a:defRPr/>
            </a:pPr>
            <a:fld id="{8F4DDBE7-2AD8-488B-8710-7E1062897219}" type="datetime1">
              <a:rPr lang="de-DE" smtClean="0"/>
              <a:t>12.03.2025</a:t>
            </a:fld>
            <a:endParaRPr lang="de-DE"/>
          </a:p>
        </p:txBody>
      </p:sp>
      <p:sp>
        <p:nvSpPr>
          <p:cNvPr id="5" name="Fußzeilenplatzhalter 4">
            <a:extLst>
              <a:ext uri="{FF2B5EF4-FFF2-40B4-BE49-F238E27FC236}">
                <a16:creationId xmlns:a16="http://schemas.microsoft.com/office/drawing/2014/main" id="{ED1C4A8B-3675-4764-B8A1-CD8F42333C4F}"/>
              </a:ext>
            </a:extLst>
          </p:cNvPr>
          <p:cNvSpPr>
            <a:spLocks noGrp="1"/>
          </p:cNvSpPr>
          <p:nvPr>
            <p:ph type="ftr" sz="quarter" idx="11"/>
          </p:nvPr>
        </p:nvSpPr>
        <p:spPr/>
        <p:txBody>
          <a:bodyPr/>
          <a:lstStyle>
            <a:lvl1pPr>
              <a:defRPr/>
            </a:lvl1pPr>
          </a:lstStyle>
          <a:p>
            <a:pPr>
              <a:defRPr/>
            </a:pPr>
            <a:r>
              <a:rPr lang="de-DE"/>
              <a:t>Stammtischparolen &amp; Rechtspopulismus</a:t>
            </a:r>
          </a:p>
        </p:txBody>
      </p:sp>
      <p:sp>
        <p:nvSpPr>
          <p:cNvPr id="6" name="Foliennummernplatzhalter 5">
            <a:extLst>
              <a:ext uri="{FF2B5EF4-FFF2-40B4-BE49-F238E27FC236}">
                <a16:creationId xmlns:a16="http://schemas.microsoft.com/office/drawing/2014/main" id="{86E6053B-C041-4C6D-B953-1A3685B5263E}"/>
              </a:ext>
            </a:extLst>
          </p:cNvPr>
          <p:cNvSpPr>
            <a:spLocks noGrp="1"/>
          </p:cNvSpPr>
          <p:nvPr>
            <p:ph type="sldNum" sz="quarter" idx="12"/>
          </p:nvPr>
        </p:nvSpPr>
        <p:spPr/>
        <p:txBody>
          <a:bodyPr/>
          <a:lstStyle>
            <a:lvl1pPr>
              <a:defRPr/>
            </a:lvl1pPr>
          </a:lstStyle>
          <a:p>
            <a:pPr>
              <a:defRPr/>
            </a:pPr>
            <a:fld id="{8170DFA7-9B9D-451F-A041-06DD6C8A85C2}" type="slidenum">
              <a:rPr lang="de-DE" altLang="de-DE"/>
              <a:pPr>
                <a:defRPr/>
              </a:pPr>
              <a:t>‹Nr.›</a:t>
            </a:fld>
            <a:endParaRPr lang="de-DE" altLang="de-DE"/>
          </a:p>
        </p:txBody>
      </p:sp>
    </p:spTree>
    <p:extLst>
      <p:ext uri="{BB962C8B-B14F-4D97-AF65-F5344CB8AC3E}">
        <p14:creationId xmlns:p14="http://schemas.microsoft.com/office/powerpoint/2010/main" val="521889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212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ckblatt 2">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3673C4A-B84F-D86D-B0A7-940860101BE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616180"/>
            <a:ext cx="12192000" cy="4582030"/>
          </a:xfrm>
          <a:prstGeom prst="rect">
            <a:avLst/>
          </a:prstGeom>
        </p:spPr>
      </p:pic>
      <p:sp>
        <p:nvSpPr>
          <p:cNvPr id="2" name="Bildplatzhalter 15" descr="Bildplatzhalter Deckblatt">
            <a:extLst>
              <a:ext uri="{FF2B5EF4-FFF2-40B4-BE49-F238E27FC236}">
                <a16:creationId xmlns:a16="http://schemas.microsoft.com/office/drawing/2014/main" id="{19BCE755-9D71-B03C-0EDF-B44E1E6A8A2D}"/>
              </a:ext>
            </a:extLst>
          </p:cNvPr>
          <p:cNvSpPr>
            <a:spLocks noGrp="1"/>
          </p:cNvSpPr>
          <p:nvPr>
            <p:ph type="pic" sz="quarter" idx="18" hasCustomPrompt="1"/>
          </p:nvPr>
        </p:nvSpPr>
        <p:spPr>
          <a:xfrm>
            <a:off x="-4642" y="2068328"/>
            <a:ext cx="12212114" cy="4789673"/>
          </a:xfrm>
          <a:custGeom>
            <a:avLst/>
            <a:gdLst>
              <a:gd name="connsiteX0" fmla="*/ 0 w 12193200"/>
              <a:gd name="connsiteY0" fmla="*/ 0 h 4905375"/>
              <a:gd name="connsiteX1" fmla="*/ 12193200 w 12193200"/>
              <a:gd name="connsiteY1" fmla="*/ 0 h 4905375"/>
              <a:gd name="connsiteX2" fmla="*/ 12193200 w 12193200"/>
              <a:gd name="connsiteY2" fmla="*/ 4905375 h 4905375"/>
              <a:gd name="connsiteX3" fmla="*/ 0 w 12193200"/>
              <a:gd name="connsiteY3" fmla="*/ 4905375 h 4905375"/>
              <a:gd name="connsiteX4" fmla="*/ 0 w 12193200"/>
              <a:gd name="connsiteY4" fmla="*/ 0 h 4905375"/>
              <a:gd name="connsiteX0" fmla="*/ 4034 w 12197234"/>
              <a:gd name="connsiteY0" fmla="*/ 0 h 4905375"/>
              <a:gd name="connsiteX1" fmla="*/ 12197234 w 12197234"/>
              <a:gd name="connsiteY1" fmla="*/ 0 h 4905375"/>
              <a:gd name="connsiteX2" fmla="*/ 12197234 w 12197234"/>
              <a:gd name="connsiteY2" fmla="*/ 4905375 h 4905375"/>
              <a:gd name="connsiteX3" fmla="*/ 4034 w 12197234"/>
              <a:gd name="connsiteY3" fmla="*/ 4905375 h 4905375"/>
              <a:gd name="connsiteX4" fmla="*/ 0 w 12197234"/>
              <a:gd name="connsiteY4" fmla="*/ 1588934 h 4905375"/>
              <a:gd name="connsiteX5" fmla="*/ 4034 w 12197234"/>
              <a:gd name="connsiteY5" fmla="*/ 0 h 4905375"/>
              <a:gd name="connsiteX0" fmla="*/ 4034 w 12212114"/>
              <a:gd name="connsiteY0" fmla="*/ 0 h 4905375"/>
              <a:gd name="connsiteX1" fmla="*/ 12197234 w 12212114"/>
              <a:gd name="connsiteY1" fmla="*/ 0 h 4905375"/>
              <a:gd name="connsiteX2" fmla="*/ 12212114 w 12212114"/>
              <a:gd name="connsiteY2" fmla="*/ 521361 h 4905375"/>
              <a:gd name="connsiteX3" fmla="*/ 12197234 w 12212114"/>
              <a:gd name="connsiteY3" fmla="*/ 4905375 h 4905375"/>
              <a:gd name="connsiteX4" fmla="*/ 4034 w 12212114"/>
              <a:gd name="connsiteY4" fmla="*/ 4905375 h 4905375"/>
              <a:gd name="connsiteX5" fmla="*/ 0 w 12212114"/>
              <a:gd name="connsiteY5" fmla="*/ 1588934 h 4905375"/>
              <a:gd name="connsiteX6" fmla="*/ 4034 w 12212114"/>
              <a:gd name="connsiteY6" fmla="*/ 0 h 4905375"/>
              <a:gd name="connsiteX0" fmla="*/ 4034 w 12212114"/>
              <a:gd name="connsiteY0" fmla="*/ 0 h 4905375"/>
              <a:gd name="connsiteX1" fmla="*/ 12197234 w 12212114"/>
              <a:gd name="connsiteY1" fmla="*/ 0 h 4905375"/>
              <a:gd name="connsiteX2" fmla="*/ 12212114 w 12212114"/>
              <a:gd name="connsiteY2" fmla="*/ 521361 h 4905375"/>
              <a:gd name="connsiteX3" fmla="*/ 12197234 w 12212114"/>
              <a:gd name="connsiteY3" fmla="*/ 4905375 h 4905375"/>
              <a:gd name="connsiteX4" fmla="*/ 4034 w 12212114"/>
              <a:gd name="connsiteY4" fmla="*/ 4905375 h 4905375"/>
              <a:gd name="connsiteX5" fmla="*/ 0 w 12212114"/>
              <a:gd name="connsiteY5" fmla="*/ 1588934 h 4905375"/>
              <a:gd name="connsiteX6" fmla="*/ 4034 w 12212114"/>
              <a:gd name="connsiteY6" fmla="*/ 0 h 4905375"/>
              <a:gd name="connsiteX0" fmla="*/ 4034 w 12212114"/>
              <a:gd name="connsiteY0" fmla="*/ 0 h 4905375"/>
              <a:gd name="connsiteX1" fmla="*/ 12197234 w 12212114"/>
              <a:gd name="connsiteY1" fmla="*/ 0 h 4905375"/>
              <a:gd name="connsiteX2" fmla="*/ 12212114 w 12212114"/>
              <a:gd name="connsiteY2" fmla="*/ 521361 h 4905375"/>
              <a:gd name="connsiteX3" fmla="*/ 12197234 w 12212114"/>
              <a:gd name="connsiteY3" fmla="*/ 4905375 h 4905375"/>
              <a:gd name="connsiteX4" fmla="*/ 4034 w 12212114"/>
              <a:gd name="connsiteY4" fmla="*/ 4905375 h 4905375"/>
              <a:gd name="connsiteX5" fmla="*/ 0 w 12212114"/>
              <a:gd name="connsiteY5" fmla="*/ 1588934 h 4905375"/>
              <a:gd name="connsiteX6" fmla="*/ 4034 w 12212114"/>
              <a:gd name="connsiteY6" fmla="*/ 0 h 4905375"/>
              <a:gd name="connsiteX0" fmla="*/ 4608525 w 12212114"/>
              <a:gd name="connsiteY0" fmla="*/ 603412 h 4905375"/>
              <a:gd name="connsiteX1" fmla="*/ 12197234 w 12212114"/>
              <a:gd name="connsiteY1" fmla="*/ 0 h 4905375"/>
              <a:gd name="connsiteX2" fmla="*/ 12212114 w 12212114"/>
              <a:gd name="connsiteY2" fmla="*/ 521361 h 4905375"/>
              <a:gd name="connsiteX3" fmla="*/ 12197234 w 12212114"/>
              <a:gd name="connsiteY3" fmla="*/ 4905375 h 4905375"/>
              <a:gd name="connsiteX4" fmla="*/ 4034 w 12212114"/>
              <a:gd name="connsiteY4" fmla="*/ 4905375 h 4905375"/>
              <a:gd name="connsiteX5" fmla="*/ 0 w 12212114"/>
              <a:gd name="connsiteY5" fmla="*/ 1588934 h 4905375"/>
              <a:gd name="connsiteX6" fmla="*/ 4608525 w 12212114"/>
              <a:gd name="connsiteY6" fmla="*/ 603412 h 4905375"/>
              <a:gd name="connsiteX0" fmla="*/ 0 w 12212114"/>
              <a:gd name="connsiteY0" fmla="*/ 1588934 h 4905375"/>
              <a:gd name="connsiteX1" fmla="*/ 12197234 w 12212114"/>
              <a:gd name="connsiteY1" fmla="*/ 0 h 4905375"/>
              <a:gd name="connsiteX2" fmla="*/ 12212114 w 12212114"/>
              <a:gd name="connsiteY2" fmla="*/ 521361 h 4905375"/>
              <a:gd name="connsiteX3" fmla="*/ 12197234 w 12212114"/>
              <a:gd name="connsiteY3" fmla="*/ 4905375 h 4905375"/>
              <a:gd name="connsiteX4" fmla="*/ 4034 w 12212114"/>
              <a:gd name="connsiteY4" fmla="*/ 4905375 h 4905375"/>
              <a:gd name="connsiteX5" fmla="*/ 0 w 12212114"/>
              <a:gd name="connsiteY5" fmla="*/ 1588934 h 4905375"/>
              <a:gd name="connsiteX0" fmla="*/ 0 w 12212114"/>
              <a:gd name="connsiteY0" fmla="*/ 1489629 h 4806070"/>
              <a:gd name="connsiteX1" fmla="*/ 7871240 w 12212114"/>
              <a:gd name="connsiteY1" fmla="*/ 26018 h 4806070"/>
              <a:gd name="connsiteX2" fmla="*/ 12212114 w 12212114"/>
              <a:gd name="connsiteY2" fmla="*/ 422056 h 4806070"/>
              <a:gd name="connsiteX3" fmla="*/ 12197234 w 12212114"/>
              <a:gd name="connsiteY3" fmla="*/ 4806070 h 4806070"/>
              <a:gd name="connsiteX4" fmla="*/ 4034 w 12212114"/>
              <a:gd name="connsiteY4" fmla="*/ 4806070 h 4806070"/>
              <a:gd name="connsiteX5" fmla="*/ 0 w 12212114"/>
              <a:gd name="connsiteY5" fmla="*/ 1489629 h 4806070"/>
              <a:gd name="connsiteX0" fmla="*/ 0 w 12212114"/>
              <a:gd name="connsiteY0" fmla="*/ 1240012 h 4556453"/>
              <a:gd name="connsiteX1" fmla="*/ 12212114 w 12212114"/>
              <a:gd name="connsiteY1" fmla="*/ 172439 h 4556453"/>
              <a:gd name="connsiteX2" fmla="*/ 12197234 w 12212114"/>
              <a:gd name="connsiteY2" fmla="*/ 4556453 h 4556453"/>
              <a:gd name="connsiteX3" fmla="*/ 4034 w 12212114"/>
              <a:gd name="connsiteY3" fmla="*/ 4556453 h 4556453"/>
              <a:gd name="connsiteX4" fmla="*/ 0 w 12212114"/>
              <a:gd name="connsiteY4" fmla="*/ 1240012 h 4556453"/>
              <a:gd name="connsiteX0" fmla="*/ 0 w 12212114"/>
              <a:gd name="connsiteY0" fmla="*/ 1472922 h 4789363"/>
              <a:gd name="connsiteX1" fmla="*/ 12212114 w 12212114"/>
              <a:gd name="connsiteY1" fmla="*/ 405349 h 4789363"/>
              <a:gd name="connsiteX2" fmla="*/ 12197234 w 12212114"/>
              <a:gd name="connsiteY2" fmla="*/ 4789363 h 4789363"/>
              <a:gd name="connsiteX3" fmla="*/ 4034 w 12212114"/>
              <a:gd name="connsiteY3" fmla="*/ 4789363 h 4789363"/>
              <a:gd name="connsiteX4" fmla="*/ 0 w 12212114"/>
              <a:gd name="connsiteY4" fmla="*/ 1472922 h 4789363"/>
              <a:gd name="connsiteX0" fmla="*/ 0 w 12212114"/>
              <a:gd name="connsiteY0" fmla="*/ 1542718 h 4859159"/>
              <a:gd name="connsiteX1" fmla="*/ 12212114 w 12212114"/>
              <a:gd name="connsiteY1" fmla="*/ 475145 h 4859159"/>
              <a:gd name="connsiteX2" fmla="*/ 12197234 w 12212114"/>
              <a:gd name="connsiteY2" fmla="*/ 4859159 h 4859159"/>
              <a:gd name="connsiteX3" fmla="*/ 4034 w 12212114"/>
              <a:gd name="connsiteY3" fmla="*/ 4859159 h 4859159"/>
              <a:gd name="connsiteX4" fmla="*/ 0 w 12212114"/>
              <a:gd name="connsiteY4" fmla="*/ 1542718 h 4859159"/>
              <a:gd name="connsiteX0" fmla="*/ 0 w 12212114"/>
              <a:gd name="connsiteY0" fmla="*/ 1452649 h 4769090"/>
              <a:gd name="connsiteX1" fmla="*/ 12212114 w 12212114"/>
              <a:gd name="connsiteY1" fmla="*/ 385076 h 4769090"/>
              <a:gd name="connsiteX2" fmla="*/ 12197234 w 12212114"/>
              <a:gd name="connsiteY2" fmla="*/ 4769090 h 4769090"/>
              <a:gd name="connsiteX3" fmla="*/ 4034 w 12212114"/>
              <a:gd name="connsiteY3" fmla="*/ 4769090 h 4769090"/>
              <a:gd name="connsiteX4" fmla="*/ 0 w 12212114"/>
              <a:gd name="connsiteY4" fmla="*/ 1452649 h 4769090"/>
              <a:gd name="connsiteX0" fmla="*/ 0 w 12212114"/>
              <a:gd name="connsiteY0" fmla="*/ 1471173 h 4787614"/>
              <a:gd name="connsiteX1" fmla="*/ 12212114 w 12212114"/>
              <a:gd name="connsiteY1" fmla="*/ 403600 h 4787614"/>
              <a:gd name="connsiteX2" fmla="*/ 12197234 w 12212114"/>
              <a:gd name="connsiteY2" fmla="*/ 4787614 h 4787614"/>
              <a:gd name="connsiteX3" fmla="*/ 4034 w 12212114"/>
              <a:gd name="connsiteY3" fmla="*/ 4787614 h 4787614"/>
              <a:gd name="connsiteX4" fmla="*/ 0 w 12212114"/>
              <a:gd name="connsiteY4" fmla="*/ 1471173 h 4787614"/>
              <a:gd name="connsiteX0" fmla="*/ 0 w 12212114"/>
              <a:gd name="connsiteY0" fmla="*/ 1473232 h 4789673"/>
              <a:gd name="connsiteX1" fmla="*/ 12212114 w 12212114"/>
              <a:gd name="connsiteY1" fmla="*/ 405659 h 4789673"/>
              <a:gd name="connsiteX2" fmla="*/ 12197234 w 12212114"/>
              <a:gd name="connsiteY2" fmla="*/ 4789673 h 4789673"/>
              <a:gd name="connsiteX3" fmla="*/ 4034 w 12212114"/>
              <a:gd name="connsiteY3" fmla="*/ 4789673 h 4789673"/>
              <a:gd name="connsiteX4" fmla="*/ 0 w 12212114"/>
              <a:gd name="connsiteY4" fmla="*/ 1473232 h 4789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2114" h="4789673">
                <a:moveTo>
                  <a:pt x="0" y="1473232"/>
                </a:moveTo>
                <a:cubicBezTo>
                  <a:pt x="4415833" y="-69722"/>
                  <a:pt x="9891461" y="-355955"/>
                  <a:pt x="12212114" y="405659"/>
                </a:cubicBezTo>
                <a:lnTo>
                  <a:pt x="12197234" y="4789673"/>
                </a:lnTo>
                <a:lnTo>
                  <a:pt x="4034" y="4789673"/>
                </a:lnTo>
                <a:cubicBezTo>
                  <a:pt x="2689" y="3684193"/>
                  <a:pt x="1345" y="2578712"/>
                  <a:pt x="0" y="1473232"/>
                </a:cubicBezTo>
                <a:close/>
              </a:path>
            </a:pathLst>
          </a:custGeom>
          <a:solidFill>
            <a:schemeClr val="accent4">
              <a:lumMod val="20000"/>
              <a:lumOff val="80000"/>
            </a:schemeClr>
          </a:solidFill>
        </p:spPr>
        <p:txBody>
          <a:bodyPr anchor="ctr" anchorCtr="0"/>
          <a:lstStyle>
            <a:lvl1pPr algn="ctr">
              <a:defRPr sz="1500">
                <a:solidFill>
                  <a:schemeClr val="tx2"/>
                </a:solidFill>
              </a:defRPr>
            </a:lvl1pPr>
          </a:lstStyle>
          <a:p>
            <a:r>
              <a:rPr lang="de-DE" sz="1600" dirty="0"/>
              <a:t>Bild einfügen</a:t>
            </a:r>
            <a:endParaRPr lang="de-DE" dirty="0"/>
          </a:p>
        </p:txBody>
      </p:sp>
      <p:sp>
        <p:nvSpPr>
          <p:cNvPr id="14" name="Titel 1">
            <a:extLst>
              <a:ext uri="{FF2B5EF4-FFF2-40B4-BE49-F238E27FC236}">
                <a16:creationId xmlns:a16="http://schemas.microsoft.com/office/drawing/2014/main" id="{A7151DBA-404B-6D74-FBDB-6443337AC9EB}"/>
              </a:ext>
            </a:extLst>
          </p:cNvPr>
          <p:cNvSpPr>
            <a:spLocks noGrp="1" noRot="1" noMove="1" noResize="1" noEditPoints="1" noAdjustHandles="1" noChangeArrowheads="1" noChangeShapeType="1"/>
          </p:cNvSpPr>
          <p:nvPr>
            <p:ph type="title" hasCustomPrompt="1"/>
          </p:nvPr>
        </p:nvSpPr>
        <p:spPr>
          <a:xfrm>
            <a:off x="1092200" y="319404"/>
            <a:ext cx="8780836" cy="748800"/>
          </a:xfrm>
        </p:spPr>
        <p:txBody>
          <a:bodyPr/>
          <a:lstStyle>
            <a:lvl1pPr>
              <a:defRPr/>
            </a:lvl1pPr>
          </a:lstStyle>
          <a:p>
            <a:r>
              <a:rPr lang="de-DE" dirty="0"/>
              <a:t>Titel der Präsentation eingeben</a:t>
            </a:r>
          </a:p>
        </p:txBody>
      </p:sp>
      <p:sp>
        <p:nvSpPr>
          <p:cNvPr id="15" name="Textplatzhalter 10">
            <a:extLst>
              <a:ext uri="{FF2B5EF4-FFF2-40B4-BE49-F238E27FC236}">
                <a16:creationId xmlns:a16="http://schemas.microsoft.com/office/drawing/2014/main" id="{492E7A3D-2DA9-C3EB-AC1E-B93AEBF90D70}"/>
              </a:ext>
            </a:extLst>
          </p:cNvPr>
          <p:cNvSpPr>
            <a:spLocks noGrp="1" noRot="1" noMove="1" noResize="1" noEditPoints="1" noAdjustHandles="1" noChangeArrowheads="1" noChangeShapeType="1"/>
          </p:cNvSpPr>
          <p:nvPr>
            <p:ph type="body" sz="quarter" idx="14" hasCustomPrompt="1"/>
          </p:nvPr>
        </p:nvSpPr>
        <p:spPr>
          <a:xfrm>
            <a:off x="1092199" y="1069200"/>
            <a:ext cx="8784000" cy="540000"/>
          </a:xfrm>
        </p:spPr>
        <p:txBody>
          <a:bodyPr/>
          <a:lstStyle>
            <a:lvl1pPr>
              <a:defRPr sz="1500"/>
            </a:lvl1pPr>
            <a:lvl2pPr marL="0" indent="0">
              <a:buNone/>
              <a:defRPr/>
            </a:lvl2pPr>
          </a:lstStyle>
          <a:p>
            <a:pPr lvl="0"/>
            <a:r>
              <a:rPr lang="de-DE" dirty="0"/>
              <a:t>Untertitel der Präsentation eingeben</a:t>
            </a:r>
          </a:p>
        </p:txBody>
      </p:sp>
      <p:sp>
        <p:nvSpPr>
          <p:cNvPr id="5" name="Datumsplatzhalter 3">
            <a:extLst>
              <a:ext uri="{FF2B5EF4-FFF2-40B4-BE49-F238E27FC236}">
                <a16:creationId xmlns:a16="http://schemas.microsoft.com/office/drawing/2014/main" id="{335F6595-1CB5-E698-07E1-3B028D0B2BB1}"/>
              </a:ext>
            </a:extLst>
          </p:cNvPr>
          <p:cNvSpPr>
            <a:spLocks noGrp="1" noRot="1" noMove="1" noResize="1" noEditPoints="1" noAdjustHandles="1" noChangeArrowheads="1" noChangeShapeType="1"/>
          </p:cNvSpPr>
          <p:nvPr>
            <p:ph type="dt" sz="half" idx="10"/>
          </p:nvPr>
        </p:nvSpPr>
        <p:spPr>
          <a:xfrm>
            <a:off x="1096842" y="1961909"/>
            <a:ext cx="900000" cy="242743"/>
          </a:xfrm>
        </p:spPr>
        <p:txBody>
          <a:bodyPr/>
          <a:lstStyle>
            <a:lvl1pPr>
              <a:defRPr>
                <a:solidFill>
                  <a:schemeClr val="tx1"/>
                </a:solidFill>
              </a:defRPr>
            </a:lvl1pPr>
          </a:lstStyle>
          <a:p>
            <a:fld id="{14137DFF-B5B7-4FB9-A781-70F761EAE796}" type="datetime1">
              <a:rPr lang="de-DE" smtClean="0"/>
              <a:t>12.03.2025</a:t>
            </a:fld>
            <a:endParaRPr lang="de-DE" dirty="0"/>
          </a:p>
        </p:txBody>
      </p:sp>
    </p:spTree>
    <p:extLst>
      <p:ext uri="{BB962C8B-B14F-4D97-AF65-F5344CB8AC3E}">
        <p14:creationId xmlns:p14="http://schemas.microsoft.com/office/powerpoint/2010/main" val="12733914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79B5ECA-0B10-309E-0A00-1D3D23638EB8}"/>
              </a:ext>
            </a:extLst>
          </p:cNvPr>
          <p:cNvSpPr>
            <a:spLocks noGrp="1"/>
          </p:cNvSpPr>
          <p:nvPr>
            <p:ph type="dt" sz="half" idx="10"/>
          </p:nvPr>
        </p:nvSpPr>
        <p:spPr>
          <a:xfrm>
            <a:off x="633425" y="6313195"/>
            <a:ext cx="900000" cy="242743"/>
          </a:xfrm>
        </p:spPr>
        <p:txBody>
          <a:bodyPr/>
          <a:lstStyle/>
          <a:p>
            <a:fld id="{B6019D34-4311-468B-9433-BB813FFB060B}" type="datetime1">
              <a:rPr lang="de-DE" smtClean="0"/>
              <a:t>12.03.2025</a:t>
            </a:fld>
            <a:endParaRPr lang="de-DE"/>
          </a:p>
        </p:txBody>
      </p:sp>
      <p:sp>
        <p:nvSpPr>
          <p:cNvPr id="3" name="Fußzeilenplatzhalter 2">
            <a:extLst>
              <a:ext uri="{FF2B5EF4-FFF2-40B4-BE49-F238E27FC236}">
                <a16:creationId xmlns:a16="http://schemas.microsoft.com/office/drawing/2014/main" id="{832AD3DB-2E17-B718-EF75-E9CEF7ECCA4F}"/>
              </a:ext>
            </a:extLst>
          </p:cNvPr>
          <p:cNvSpPr>
            <a:spLocks noGrp="1"/>
          </p:cNvSpPr>
          <p:nvPr>
            <p:ph type="ftr" sz="quarter" idx="11"/>
          </p:nvPr>
        </p:nvSpPr>
        <p:spPr/>
        <p:txBody>
          <a:bodyPr/>
          <a:lstStyle/>
          <a:p>
            <a:r>
              <a:rPr lang="de-DE"/>
              <a:t>Stammtischparolen &amp; Rechtspopulismus</a:t>
            </a:r>
          </a:p>
        </p:txBody>
      </p:sp>
      <p:sp>
        <p:nvSpPr>
          <p:cNvPr id="4" name="Foliennummernplatzhalter 3">
            <a:extLst>
              <a:ext uri="{FF2B5EF4-FFF2-40B4-BE49-F238E27FC236}">
                <a16:creationId xmlns:a16="http://schemas.microsoft.com/office/drawing/2014/main" id="{C7DF8CDF-177D-B909-1C6A-0B8934E2AF1A}"/>
              </a:ext>
            </a:extLst>
          </p:cNvPr>
          <p:cNvSpPr>
            <a:spLocks noGrp="1"/>
          </p:cNvSpPr>
          <p:nvPr>
            <p:ph type="sldNum" sz="quarter" idx="12"/>
          </p:nvPr>
        </p:nvSpPr>
        <p:spPr/>
        <p:txBody>
          <a:bodyPr/>
          <a:lstStyle/>
          <a:p>
            <a:fld id="{3ECB9107-A5DC-44AC-ABF4-E420F7EC715B}" type="slidenum">
              <a:rPr lang="de-DE" smtClean="0"/>
              <a:t>‹Nr.›</a:t>
            </a:fld>
            <a:endParaRPr lang="de-DE"/>
          </a:p>
        </p:txBody>
      </p:sp>
      <p:cxnSp>
        <p:nvCxnSpPr>
          <p:cNvPr id="6" name="Gerade Verbindung 23">
            <a:extLst>
              <a:ext uri="{FF2B5EF4-FFF2-40B4-BE49-F238E27FC236}">
                <a16:creationId xmlns:a16="http://schemas.microsoft.com/office/drawing/2014/main" id="{8BD65BC0-E70D-5C58-A5AD-03E936C61170}"/>
              </a:ext>
              <a:ext uri="{C183D7F6-B498-43B3-948B-1728B52AA6E4}">
                <adec:decorative xmlns:adec="http://schemas.microsoft.com/office/drawing/2017/decorative" val="1"/>
              </a:ext>
            </a:extLst>
          </p:cNvPr>
          <p:cNvCxnSpPr>
            <a:cxnSpLocks noGrp="1" noRot="1" noMove="1" noResize="1" noEditPoints="1" noAdjustHandles="1" noChangeArrowheads="1" noChangeShapeType="1"/>
            <a:stCxn id="7" idx="3"/>
            <a:endCxn id="9" idx="1"/>
          </p:cNvCxnSpPr>
          <p:nvPr userDrawn="1"/>
        </p:nvCxnSpPr>
        <p:spPr>
          <a:xfrm>
            <a:off x="2951825" y="3669650"/>
            <a:ext cx="508193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3AD9AA18-4AF1-3011-CFD5-689F23C37368}"/>
              </a:ext>
              <a:ext uri="{C183D7F6-B498-43B3-948B-1728B52AA6E4}">
                <adec:decorative xmlns:adec="http://schemas.microsoft.com/office/drawing/2017/decorative" val="1"/>
              </a:ext>
            </a:extLst>
          </p:cNvPr>
          <p:cNvSpPr txBox="1"/>
          <p:nvPr userDrawn="1"/>
        </p:nvSpPr>
        <p:spPr>
          <a:xfrm>
            <a:off x="633425" y="2241550"/>
            <a:ext cx="2318400" cy="2856200"/>
          </a:xfrm>
          <a:prstGeom prst="rect">
            <a:avLst/>
          </a:prstGeom>
          <a:solidFill>
            <a:schemeClr val="accent3"/>
          </a:solidFill>
        </p:spPr>
        <p:txBody>
          <a:bodyPr wrap="square" lIns="117000" tIns="117000" rIns="117000" bIns="117000" rtlCol="0" anchor="t" anchorCtr="0">
            <a:noAutofit/>
          </a:bodyPr>
          <a:lstStyle/>
          <a:p>
            <a:pPr>
              <a:spcBef>
                <a:spcPts val="0"/>
              </a:spcBef>
            </a:pPr>
            <a:endParaRPr lang="de-DE" sz="1000" b="0" dirty="0">
              <a:solidFill>
                <a:schemeClr val="bg1"/>
              </a:solidFill>
              <a:latin typeface="Corbel" panose="020B0503020204020204" pitchFamily="34" charset="0"/>
              <a:ea typeface="Verdana" panose="020B0604030504040204" pitchFamily="34" charset="0"/>
              <a:cs typeface="Verdana" panose="020B0604030504040204" pitchFamily="34" charset="0"/>
            </a:endParaRPr>
          </a:p>
        </p:txBody>
      </p:sp>
      <p:sp>
        <p:nvSpPr>
          <p:cNvPr id="8" name="Textfeld 7">
            <a:extLst>
              <a:ext uri="{FF2B5EF4-FFF2-40B4-BE49-F238E27FC236}">
                <a16:creationId xmlns:a16="http://schemas.microsoft.com/office/drawing/2014/main" id="{7D9059EC-502A-23B5-F443-13CAB6F644D4}"/>
              </a:ext>
              <a:ext uri="{C183D7F6-B498-43B3-948B-1728B52AA6E4}">
                <adec:decorative xmlns:adec="http://schemas.microsoft.com/office/drawing/2017/decorative" val="1"/>
              </a:ext>
            </a:extLst>
          </p:cNvPr>
          <p:cNvSpPr txBox="1"/>
          <p:nvPr userDrawn="1"/>
        </p:nvSpPr>
        <p:spPr>
          <a:xfrm>
            <a:off x="4321223" y="2241550"/>
            <a:ext cx="2319134" cy="2856200"/>
          </a:xfrm>
          <a:prstGeom prst="rect">
            <a:avLst/>
          </a:prstGeom>
          <a:solidFill>
            <a:schemeClr val="bg1"/>
          </a:solidFill>
          <a:ln w="9525">
            <a:solidFill>
              <a:schemeClr val="tx2"/>
            </a:solidFill>
          </a:ln>
        </p:spPr>
        <p:txBody>
          <a:bodyPr wrap="square" lIns="117000" tIns="117000" rIns="117000" bIns="117000" rtlCol="0" anchor="t">
            <a:noAutofit/>
          </a:bodyPr>
          <a:lstStyle/>
          <a:p>
            <a:pPr>
              <a:spcBef>
                <a:spcPts val="0"/>
              </a:spcBef>
            </a:pPr>
            <a:endParaRPr lang="de-DE" sz="1000" b="0" dirty="0">
              <a:latin typeface="Corbel" panose="020B0503020204020204" pitchFamily="34" charset="0"/>
              <a:ea typeface="Verdana" panose="020B0604030504040204" pitchFamily="34" charset="0"/>
              <a:cs typeface="Verdana" panose="020B0604030504040204" pitchFamily="34" charset="0"/>
            </a:endParaRPr>
          </a:p>
        </p:txBody>
      </p:sp>
      <p:sp>
        <p:nvSpPr>
          <p:cNvPr id="9" name="Textfeld 8">
            <a:extLst>
              <a:ext uri="{FF2B5EF4-FFF2-40B4-BE49-F238E27FC236}">
                <a16:creationId xmlns:a16="http://schemas.microsoft.com/office/drawing/2014/main" id="{11A48F75-8C61-C817-6862-21187F1B8362}"/>
              </a:ext>
              <a:ext uri="{C183D7F6-B498-43B3-948B-1728B52AA6E4}">
                <adec:decorative xmlns:adec="http://schemas.microsoft.com/office/drawing/2017/decorative" val="1"/>
              </a:ext>
            </a:extLst>
          </p:cNvPr>
          <p:cNvSpPr txBox="1"/>
          <p:nvPr userDrawn="1"/>
        </p:nvSpPr>
        <p:spPr>
          <a:xfrm>
            <a:off x="8033755" y="2241550"/>
            <a:ext cx="2319134" cy="2856200"/>
          </a:xfrm>
          <a:prstGeom prst="rect">
            <a:avLst/>
          </a:prstGeom>
          <a:solidFill>
            <a:schemeClr val="bg1"/>
          </a:solidFill>
          <a:ln w="9525">
            <a:solidFill>
              <a:schemeClr val="tx2"/>
            </a:solidFill>
          </a:ln>
        </p:spPr>
        <p:txBody>
          <a:bodyPr wrap="square" lIns="117000" tIns="117000" rIns="117000" bIns="117000" rtlCol="0" anchor="t">
            <a:noAutofit/>
          </a:bodyPr>
          <a:lstStyle/>
          <a:p>
            <a:pPr>
              <a:spcBef>
                <a:spcPts val="0"/>
              </a:spcBef>
            </a:pPr>
            <a:endParaRPr lang="de-DE" sz="1000" b="0" dirty="0">
              <a:latin typeface="Corbel" panose="020B0503020204020204" pitchFamily="34" charset="0"/>
              <a:ea typeface="Verdana" panose="020B0604030504040204" pitchFamily="34" charset="0"/>
              <a:cs typeface="Verdana" panose="020B0604030504040204" pitchFamily="34" charset="0"/>
            </a:endParaRPr>
          </a:p>
        </p:txBody>
      </p:sp>
      <p:sp>
        <p:nvSpPr>
          <p:cNvPr id="10" name="Textplatzhalter 11">
            <a:extLst>
              <a:ext uri="{FF2B5EF4-FFF2-40B4-BE49-F238E27FC236}">
                <a16:creationId xmlns:a16="http://schemas.microsoft.com/office/drawing/2014/main" id="{F7C920BB-FE27-8883-0041-7BBD5BE336AE}"/>
              </a:ext>
            </a:extLst>
          </p:cNvPr>
          <p:cNvSpPr>
            <a:spLocks noGrp="1"/>
          </p:cNvSpPr>
          <p:nvPr userDrawn="1">
            <p:ph type="body" sz="quarter" idx="14" hasCustomPrompt="1"/>
          </p:nvPr>
        </p:nvSpPr>
        <p:spPr>
          <a:xfrm>
            <a:off x="4321223" y="2556872"/>
            <a:ext cx="2318400" cy="715963"/>
          </a:xfrm>
        </p:spPr>
        <p:txBody>
          <a:bodyPr lIns="93600" rIns="93600" anchor="ctr" anchorCtr="0"/>
          <a:lstStyle>
            <a:lvl1pPr marL="0" indent="0" algn="l" defTabSz="457200" rtl="0" eaLnBrk="1" latinLnBrk="0" hangingPunct="1">
              <a:lnSpc>
                <a:spcPct val="100000"/>
              </a:lnSpc>
              <a:spcBef>
                <a:spcPts val="0"/>
              </a:spcBef>
              <a:spcAft>
                <a:spcPts val="0"/>
              </a:spcAft>
              <a:buNone/>
              <a:defRPr lang="de-DE" sz="6000" b="1" kern="1200" dirty="0" smtClean="0">
                <a:solidFill>
                  <a:schemeClr val="tx2"/>
                </a:solidFill>
                <a:latin typeface="+mj-lt"/>
                <a:ea typeface="Verdana" panose="020B0604030504040204" pitchFamily="34" charset="0"/>
                <a:cs typeface="Verdana" panose="020B0604030504040204" pitchFamily="34" charset="0"/>
              </a:defRPr>
            </a:lvl1pPr>
          </a:lstStyle>
          <a:p>
            <a:pPr lvl="0"/>
            <a:r>
              <a:rPr lang="de-DE" dirty="0"/>
              <a:t>00</a:t>
            </a:r>
          </a:p>
        </p:txBody>
      </p:sp>
      <p:sp>
        <p:nvSpPr>
          <p:cNvPr id="11" name="Textplatzhalter 11">
            <a:extLst>
              <a:ext uri="{FF2B5EF4-FFF2-40B4-BE49-F238E27FC236}">
                <a16:creationId xmlns:a16="http://schemas.microsoft.com/office/drawing/2014/main" id="{63206125-7362-9BE9-DF97-BF7478B8F6A2}"/>
              </a:ext>
            </a:extLst>
          </p:cNvPr>
          <p:cNvSpPr>
            <a:spLocks noGrp="1"/>
          </p:cNvSpPr>
          <p:nvPr userDrawn="1">
            <p:ph type="body" sz="quarter" idx="15" hasCustomPrompt="1"/>
          </p:nvPr>
        </p:nvSpPr>
        <p:spPr>
          <a:xfrm>
            <a:off x="8033755" y="2556872"/>
            <a:ext cx="2318400" cy="715963"/>
          </a:xfrm>
        </p:spPr>
        <p:txBody>
          <a:bodyPr lIns="93600" rIns="93600" anchor="ctr" anchorCtr="0"/>
          <a:lstStyle>
            <a:lvl1pPr marL="0" indent="0" algn="l" defTabSz="457200" rtl="0" eaLnBrk="1" latinLnBrk="0" hangingPunct="1">
              <a:lnSpc>
                <a:spcPct val="100000"/>
              </a:lnSpc>
              <a:spcBef>
                <a:spcPts val="0"/>
              </a:spcBef>
              <a:spcAft>
                <a:spcPts val="0"/>
              </a:spcAft>
              <a:buNone/>
              <a:defRPr lang="de-DE" sz="6000" b="1" kern="1200" dirty="0" smtClean="0">
                <a:solidFill>
                  <a:schemeClr val="tx2"/>
                </a:solidFill>
                <a:latin typeface="+mj-lt"/>
                <a:ea typeface="Verdana" panose="020B0604030504040204" pitchFamily="34" charset="0"/>
                <a:cs typeface="Verdana" panose="020B0604030504040204" pitchFamily="34" charset="0"/>
              </a:defRPr>
            </a:lvl1pPr>
          </a:lstStyle>
          <a:p>
            <a:pPr lvl="0"/>
            <a:r>
              <a:rPr lang="de-DE" dirty="0"/>
              <a:t>00</a:t>
            </a:r>
          </a:p>
        </p:txBody>
      </p:sp>
      <p:sp>
        <p:nvSpPr>
          <p:cNvPr id="12" name="Textplatzhalter 11">
            <a:extLst>
              <a:ext uri="{FF2B5EF4-FFF2-40B4-BE49-F238E27FC236}">
                <a16:creationId xmlns:a16="http://schemas.microsoft.com/office/drawing/2014/main" id="{B96612EE-2081-A3F4-8731-BCCC7330860C}"/>
              </a:ext>
            </a:extLst>
          </p:cNvPr>
          <p:cNvSpPr>
            <a:spLocks noGrp="1"/>
          </p:cNvSpPr>
          <p:nvPr userDrawn="1">
            <p:ph type="body" sz="quarter" idx="16" hasCustomPrompt="1"/>
          </p:nvPr>
        </p:nvSpPr>
        <p:spPr>
          <a:xfrm>
            <a:off x="633425" y="2556872"/>
            <a:ext cx="2318400" cy="715963"/>
          </a:xfrm>
        </p:spPr>
        <p:txBody>
          <a:bodyPr lIns="93600" rIns="93600" anchor="ctr" anchorCtr="0"/>
          <a:lstStyle>
            <a:lvl1pPr marL="0" indent="0" algn="l" defTabSz="457200" rtl="0" eaLnBrk="1" latinLnBrk="0" hangingPunct="1">
              <a:lnSpc>
                <a:spcPct val="100000"/>
              </a:lnSpc>
              <a:spcBef>
                <a:spcPts val="0"/>
              </a:spcBef>
              <a:spcAft>
                <a:spcPts val="0"/>
              </a:spcAft>
              <a:buNone/>
              <a:defRPr lang="de-DE" sz="6000" b="1" kern="1200" dirty="0" smtClean="0">
                <a:solidFill>
                  <a:schemeClr val="bg1"/>
                </a:solidFill>
                <a:latin typeface="+mj-lt"/>
                <a:ea typeface="Verdana" panose="020B0604030504040204" pitchFamily="34" charset="0"/>
                <a:cs typeface="Verdana" panose="020B0604030504040204" pitchFamily="34" charset="0"/>
              </a:defRPr>
            </a:lvl1pPr>
          </a:lstStyle>
          <a:p>
            <a:pPr lvl="0"/>
            <a:r>
              <a:rPr lang="de-DE" dirty="0"/>
              <a:t>00</a:t>
            </a:r>
          </a:p>
        </p:txBody>
      </p:sp>
      <p:sp>
        <p:nvSpPr>
          <p:cNvPr id="13" name="Textplatzhalter 18">
            <a:extLst>
              <a:ext uri="{FF2B5EF4-FFF2-40B4-BE49-F238E27FC236}">
                <a16:creationId xmlns:a16="http://schemas.microsoft.com/office/drawing/2014/main" id="{590C0760-A59E-9FC0-C322-9A9BC3B43812}"/>
              </a:ext>
            </a:extLst>
          </p:cNvPr>
          <p:cNvSpPr>
            <a:spLocks noGrp="1"/>
          </p:cNvSpPr>
          <p:nvPr userDrawn="1">
            <p:ph type="body" sz="quarter" idx="17" hasCustomPrompt="1"/>
          </p:nvPr>
        </p:nvSpPr>
        <p:spPr>
          <a:xfrm>
            <a:off x="8022688" y="3521575"/>
            <a:ext cx="2319134" cy="1576175"/>
          </a:xfrm>
        </p:spPr>
        <p:txBody>
          <a:bodyPr lIns="93600" rIns="93600" bIns="93600"/>
          <a:lstStyle>
            <a:lvl1pPr marL="0" indent="0">
              <a:spcBef>
                <a:spcPts val="0"/>
              </a:spcBef>
              <a:spcAft>
                <a:spcPts val="0"/>
              </a:spcAft>
              <a:buNone/>
              <a:defRPr lang="de-DE" sz="1500" b="1" kern="1200" dirty="0" smtClean="0">
                <a:solidFill>
                  <a:schemeClr val="tx1"/>
                </a:solidFill>
                <a:latin typeface="+mj-lt"/>
                <a:ea typeface="Verdana" panose="020B0604030504040204" pitchFamily="34" charset="0"/>
                <a:cs typeface="Verdana" panose="020B0604030504040204" pitchFamily="34" charset="0"/>
              </a:defRPr>
            </a:lvl1pPr>
          </a:lstStyle>
          <a:p>
            <a:pPr lvl="0"/>
            <a:r>
              <a:rPr lang="de-DE" dirty="0"/>
              <a:t>Beschreibung </a:t>
            </a:r>
          </a:p>
          <a:p>
            <a:pPr lvl="0"/>
            <a:r>
              <a:rPr lang="de-DE" dirty="0"/>
              <a:t>bearbeiten</a:t>
            </a:r>
          </a:p>
        </p:txBody>
      </p:sp>
      <p:sp>
        <p:nvSpPr>
          <p:cNvPr id="14" name="Textplatzhalter 18">
            <a:extLst>
              <a:ext uri="{FF2B5EF4-FFF2-40B4-BE49-F238E27FC236}">
                <a16:creationId xmlns:a16="http://schemas.microsoft.com/office/drawing/2014/main" id="{BBE4BD67-FF32-1FFF-660D-F38E045BB43E}"/>
              </a:ext>
            </a:extLst>
          </p:cNvPr>
          <p:cNvSpPr>
            <a:spLocks noGrp="1"/>
          </p:cNvSpPr>
          <p:nvPr userDrawn="1">
            <p:ph type="body" sz="quarter" idx="18" hasCustomPrompt="1"/>
          </p:nvPr>
        </p:nvSpPr>
        <p:spPr>
          <a:xfrm>
            <a:off x="633425" y="3521575"/>
            <a:ext cx="2318400" cy="1576175"/>
          </a:xfrm>
        </p:spPr>
        <p:txBody>
          <a:bodyPr lIns="93600" rIns="93600" bIns="93600"/>
          <a:lstStyle>
            <a:lvl1pPr marL="0" indent="0">
              <a:spcBef>
                <a:spcPts val="0"/>
              </a:spcBef>
              <a:spcAft>
                <a:spcPts val="0"/>
              </a:spcAft>
              <a:buNone/>
              <a:defRPr lang="de-DE" sz="1500" b="1" kern="1200" dirty="0" smtClean="0">
                <a:solidFill>
                  <a:schemeClr val="bg1"/>
                </a:solidFill>
                <a:latin typeface="+mj-lt"/>
                <a:ea typeface="Verdana" panose="020B0604030504040204" pitchFamily="34" charset="0"/>
                <a:cs typeface="Verdana" panose="020B0604030504040204" pitchFamily="34" charset="0"/>
              </a:defRPr>
            </a:lvl1pPr>
          </a:lstStyle>
          <a:p>
            <a:pPr lvl="0"/>
            <a:r>
              <a:rPr lang="de-DE" dirty="0"/>
              <a:t>Beschreibung </a:t>
            </a:r>
          </a:p>
          <a:p>
            <a:pPr lvl="0"/>
            <a:r>
              <a:rPr lang="de-DE" dirty="0"/>
              <a:t>bearbeiten</a:t>
            </a:r>
          </a:p>
        </p:txBody>
      </p:sp>
      <p:sp>
        <p:nvSpPr>
          <p:cNvPr id="15" name="Textplatzhalter 18">
            <a:extLst>
              <a:ext uri="{FF2B5EF4-FFF2-40B4-BE49-F238E27FC236}">
                <a16:creationId xmlns:a16="http://schemas.microsoft.com/office/drawing/2014/main" id="{68EC7CD0-4ECF-BA0B-7CB8-D323C5AAEF11}"/>
              </a:ext>
            </a:extLst>
          </p:cNvPr>
          <p:cNvSpPr>
            <a:spLocks noGrp="1"/>
          </p:cNvSpPr>
          <p:nvPr userDrawn="1">
            <p:ph type="body" sz="quarter" idx="19" hasCustomPrompt="1"/>
          </p:nvPr>
        </p:nvSpPr>
        <p:spPr>
          <a:xfrm>
            <a:off x="4321223" y="3521575"/>
            <a:ext cx="2319134" cy="1576175"/>
          </a:xfrm>
        </p:spPr>
        <p:txBody>
          <a:bodyPr lIns="93600" rIns="93600" bIns="93600"/>
          <a:lstStyle>
            <a:lvl1pPr marL="0" indent="0">
              <a:spcBef>
                <a:spcPts val="0"/>
              </a:spcBef>
              <a:spcAft>
                <a:spcPts val="0"/>
              </a:spcAft>
              <a:buNone/>
              <a:defRPr lang="de-DE" sz="1500" b="1" kern="1200" dirty="0" smtClean="0">
                <a:solidFill>
                  <a:schemeClr val="tx1"/>
                </a:solidFill>
                <a:latin typeface="+mj-lt"/>
                <a:ea typeface="Verdana" panose="020B0604030504040204" pitchFamily="34" charset="0"/>
                <a:cs typeface="Verdana" panose="020B0604030504040204" pitchFamily="34" charset="0"/>
              </a:defRPr>
            </a:lvl1pPr>
          </a:lstStyle>
          <a:p>
            <a:pPr lvl="0"/>
            <a:r>
              <a:rPr lang="de-DE" dirty="0"/>
              <a:t>Beschreibung </a:t>
            </a:r>
          </a:p>
          <a:p>
            <a:pPr lvl="0"/>
            <a:r>
              <a:rPr lang="de-DE" dirty="0"/>
              <a:t>bearbeiten</a:t>
            </a:r>
          </a:p>
        </p:txBody>
      </p:sp>
      <p:sp>
        <p:nvSpPr>
          <p:cNvPr id="16" name="Textfeld 15" descr="Agenda">
            <a:extLst>
              <a:ext uri="{FF2B5EF4-FFF2-40B4-BE49-F238E27FC236}">
                <a16:creationId xmlns:a16="http://schemas.microsoft.com/office/drawing/2014/main" id="{A01958FD-4B9B-2F16-F622-40C166EBFF43}"/>
              </a:ext>
            </a:extLst>
          </p:cNvPr>
          <p:cNvSpPr txBox="1"/>
          <p:nvPr userDrawn="1"/>
        </p:nvSpPr>
        <p:spPr>
          <a:xfrm>
            <a:off x="1092200" y="319403"/>
            <a:ext cx="2875280" cy="748799"/>
          </a:xfrm>
          <a:prstGeom prst="rect">
            <a:avLst/>
          </a:prstGeom>
          <a:noFill/>
        </p:spPr>
        <p:txBody>
          <a:bodyPr wrap="square" lIns="0" tIns="0" rIns="0" bIns="0" rtlCol="0">
            <a:noAutofit/>
          </a:bodyPr>
          <a:lstStyle/>
          <a:p>
            <a:r>
              <a:rPr lang="de-DE" sz="4400" kern="1200" dirty="0">
                <a:solidFill>
                  <a:schemeClr val="tx2"/>
                </a:solidFill>
                <a:latin typeface="+mj-lt"/>
                <a:ea typeface="+mj-ea"/>
                <a:cs typeface="+mj-cs"/>
              </a:rPr>
              <a:t>Agenda</a:t>
            </a:r>
          </a:p>
        </p:txBody>
      </p:sp>
    </p:spTree>
    <p:extLst>
      <p:ext uri="{BB962C8B-B14F-4D97-AF65-F5344CB8AC3E}">
        <p14:creationId xmlns:p14="http://schemas.microsoft.com/office/powerpoint/2010/main" val="3738469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cxnSp>
        <p:nvCxnSpPr>
          <p:cNvPr id="42" name="Gerade Verbindung 23">
            <a:extLst>
              <a:ext uri="{FF2B5EF4-FFF2-40B4-BE49-F238E27FC236}">
                <a16:creationId xmlns:a16="http://schemas.microsoft.com/office/drawing/2014/main" id="{56C37A31-6528-37F2-91E9-10DAABBE9026}"/>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2241446" y="3669650"/>
            <a:ext cx="6516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08E48B6C-4F26-4141-DE6D-CAC946347BA4}"/>
              </a:ext>
              <a:ext uri="{C183D7F6-B498-43B3-948B-1728B52AA6E4}">
                <adec:decorative xmlns:adec="http://schemas.microsoft.com/office/drawing/2017/decorative" val="1"/>
              </a:ext>
            </a:extLst>
          </p:cNvPr>
          <p:cNvSpPr txBox="1"/>
          <p:nvPr/>
        </p:nvSpPr>
        <p:spPr>
          <a:xfrm>
            <a:off x="2649690" y="2248752"/>
            <a:ext cx="1620000" cy="2880000"/>
          </a:xfrm>
          <a:prstGeom prst="rect">
            <a:avLst/>
          </a:prstGeom>
          <a:solidFill>
            <a:schemeClr val="bg1"/>
          </a:solidFill>
          <a:ln w="9525">
            <a:solidFill>
              <a:schemeClr val="tx2"/>
            </a:solidFill>
          </a:ln>
        </p:spPr>
        <p:txBody>
          <a:bodyPr wrap="square" lIns="108000" tIns="117000" rIns="117000" bIns="117000" rtlCol="0" anchor="t">
            <a:noAutofit/>
          </a:bodyPr>
          <a:lstStyle/>
          <a:p>
            <a:pPr>
              <a:spcBef>
                <a:spcPts val="0"/>
              </a:spcBef>
            </a:pPr>
            <a:endParaRPr lang="de-DE" sz="1000" dirty="0">
              <a:solidFill>
                <a:schemeClr val="bg2"/>
              </a:solidFill>
              <a:latin typeface="Corbel" panose="020B0503020204020204" pitchFamily="34" charset="0"/>
              <a:ea typeface="Verdana" panose="020B0604030504040204" pitchFamily="34" charset="0"/>
              <a:cs typeface="Verdana" panose="020B0604030504040204" pitchFamily="34" charset="0"/>
            </a:endParaRPr>
          </a:p>
        </p:txBody>
      </p:sp>
      <p:sp>
        <p:nvSpPr>
          <p:cNvPr id="24" name="Textfeld 23">
            <a:extLst>
              <a:ext uri="{FF2B5EF4-FFF2-40B4-BE49-F238E27FC236}">
                <a16:creationId xmlns:a16="http://schemas.microsoft.com/office/drawing/2014/main" id="{CF8D06C9-CE7F-AF89-C869-40D77F4BE96C}"/>
              </a:ext>
              <a:ext uri="{C183D7F6-B498-43B3-948B-1728B52AA6E4}">
                <adec:decorative xmlns:adec="http://schemas.microsoft.com/office/drawing/2017/decorative" val="1"/>
              </a:ext>
            </a:extLst>
          </p:cNvPr>
          <p:cNvSpPr txBox="1"/>
          <p:nvPr/>
        </p:nvSpPr>
        <p:spPr>
          <a:xfrm>
            <a:off x="4677423" y="2248752"/>
            <a:ext cx="1620000" cy="2880000"/>
          </a:xfrm>
          <a:prstGeom prst="rect">
            <a:avLst/>
          </a:prstGeom>
          <a:solidFill>
            <a:schemeClr val="bg1"/>
          </a:solidFill>
          <a:ln w="9525">
            <a:solidFill>
              <a:schemeClr val="tx2"/>
            </a:solidFill>
          </a:ln>
        </p:spPr>
        <p:txBody>
          <a:bodyPr wrap="square" lIns="108000" tIns="117000" rIns="117000" bIns="117000" rtlCol="0" anchor="t">
            <a:noAutofit/>
          </a:bodyPr>
          <a:lstStyle/>
          <a:p>
            <a:pPr>
              <a:spcBef>
                <a:spcPts val="0"/>
              </a:spcBef>
            </a:pPr>
            <a:endParaRPr lang="de-DE" sz="1000" dirty="0">
              <a:solidFill>
                <a:schemeClr val="bg2"/>
              </a:solidFill>
              <a:latin typeface="Corbel" panose="020B0503020204020204" pitchFamily="34" charset="0"/>
              <a:ea typeface="Verdana" panose="020B0604030504040204" pitchFamily="34" charset="0"/>
              <a:cs typeface="Verdana" panose="020B0604030504040204" pitchFamily="34" charset="0"/>
            </a:endParaRPr>
          </a:p>
        </p:txBody>
      </p:sp>
      <p:sp>
        <p:nvSpPr>
          <p:cNvPr id="25" name="Textfeld 24">
            <a:extLst>
              <a:ext uri="{FF2B5EF4-FFF2-40B4-BE49-F238E27FC236}">
                <a16:creationId xmlns:a16="http://schemas.microsoft.com/office/drawing/2014/main" id="{CE582D3B-0DB6-CAA8-590A-ABAC4A9280B2}"/>
              </a:ext>
              <a:ext uri="{C183D7F6-B498-43B3-948B-1728B52AA6E4}">
                <adec:decorative xmlns:adec="http://schemas.microsoft.com/office/drawing/2017/decorative" val="1"/>
              </a:ext>
            </a:extLst>
          </p:cNvPr>
          <p:cNvSpPr txBox="1"/>
          <p:nvPr/>
        </p:nvSpPr>
        <p:spPr>
          <a:xfrm>
            <a:off x="6705156" y="2248752"/>
            <a:ext cx="1620000" cy="2880000"/>
          </a:xfrm>
          <a:prstGeom prst="rect">
            <a:avLst/>
          </a:prstGeom>
          <a:solidFill>
            <a:schemeClr val="bg1"/>
          </a:solidFill>
          <a:ln w="9525">
            <a:solidFill>
              <a:schemeClr val="tx2"/>
            </a:solidFill>
          </a:ln>
        </p:spPr>
        <p:txBody>
          <a:bodyPr wrap="square" lIns="117000" tIns="117000" rIns="117000" bIns="117000" rtlCol="0" anchor="t">
            <a:noAutofit/>
          </a:bodyPr>
          <a:lstStyle/>
          <a:p>
            <a:pPr>
              <a:spcBef>
                <a:spcPts val="0"/>
              </a:spcBef>
            </a:pPr>
            <a:endParaRPr lang="de-DE" sz="1000" dirty="0">
              <a:solidFill>
                <a:schemeClr val="bg2"/>
              </a:solidFill>
              <a:latin typeface="Corbel" panose="020B0503020204020204" pitchFamily="34" charset="0"/>
              <a:ea typeface="Verdana" panose="020B0604030504040204" pitchFamily="34" charset="0"/>
              <a:cs typeface="Verdana" panose="020B0604030504040204" pitchFamily="34" charset="0"/>
            </a:endParaRPr>
          </a:p>
        </p:txBody>
      </p:sp>
      <p:sp>
        <p:nvSpPr>
          <p:cNvPr id="26" name="Textfeld 25">
            <a:extLst>
              <a:ext uri="{FF2B5EF4-FFF2-40B4-BE49-F238E27FC236}">
                <a16:creationId xmlns:a16="http://schemas.microsoft.com/office/drawing/2014/main" id="{1E64CF77-65F5-E332-A0B3-2703A7ECE370}"/>
              </a:ext>
              <a:ext uri="{C183D7F6-B498-43B3-948B-1728B52AA6E4}">
                <adec:decorative xmlns:adec="http://schemas.microsoft.com/office/drawing/2017/decorative" val="1"/>
              </a:ext>
            </a:extLst>
          </p:cNvPr>
          <p:cNvSpPr txBox="1"/>
          <p:nvPr/>
        </p:nvSpPr>
        <p:spPr>
          <a:xfrm>
            <a:off x="8732889" y="2248752"/>
            <a:ext cx="1620000" cy="2880000"/>
          </a:xfrm>
          <a:prstGeom prst="rect">
            <a:avLst/>
          </a:prstGeom>
          <a:solidFill>
            <a:schemeClr val="bg1"/>
          </a:solidFill>
          <a:ln w="9525">
            <a:solidFill>
              <a:schemeClr val="tx2"/>
            </a:solidFill>
          </a:ln>
        </p:spPr>
        <p:txBody>
          <a:bodyPr wrap="square" lIns="108000" tIns="117000" rIns="117000" bIns="117000" rtlCol="0" anchor="t">
            <a:noAutofit/>
          </a:bodyPr>
          <a:lstStyle/>
          <a:p>
            <a:pPr>
              <a:spcBef>
                <a:spcPts val="0"/>
              </a:spcBef>
            </a:pPr>
            <a:endParaRPr lang="de-DE" sz="1000" dirty="0">
              <a:solidFill>
                <a:schemeClr val="bg2"/>
              </a:solidFill>
              <a:latin typeface="Corbel" panose="020B0503020204020204" pitchFamily="34" charset="0"/>
              <a:ea typeface="Verdana" panose="020B0604030504040204" pitchFamily="34" charset="0"/>
              <a:cs typeface="Verdana" panose="020B0604030504040204" pitchFamily="34" charset="0"/>
            </a:endParaRPr>
          </a:p>
        </p:txBody>
      </p:sp>
      <p:sp>
        <p:nvSpPr>
          <p:cNvPr id="2" name="Datumsplatzhalter 1">
            <a:extLst>
              <a:ext uri="{FF2B5EF4-FFF2-40B4-BE49-F238E27FC236}">
                <a16:creationId xmlns:a16="http://schemas.microsoft.com/office/drawing/2014/main" id="{679B5ECA-0B10-309E-0A00-1D3D23638EB8}"/>
              </a:ext>
            </a:extLst>
          </p:cNvPr>
          <p:cNvSpPr>
            <a:spLocks noGrp="1"/>
          </p:cNvSpPr>
          <p:nvPr>
            <p:ph type="dt" sz="half" idx="10"/>
          </p:nvPr>
        </p:nvSpPr>
        <p:spPr>
          <a:xfrm>
            <a:off x="633425" y="6313195"/>
            <a:ext cx="900000" cy="242743"/>
          </a:xfrm>
        </p:spPr>
        <p:txBody>
          <a:bodyPr/>
          <a:lstStyle/>
          <a:p>
            <a:fld id="{B3AA9B47-218B-44BA-A0B5-29E5CFF11D9B}" type="datetime1">
              <a:rPr lang="de-DE" smtClean="0"/>
              <a:t>12.03.2025</a:t>
            </a:fld>
            <a:endParaRPr lang="de-DE"/>
          </a:p>
        </p:txBody>
      </p:sp>
      <p:sp>
        <p:nvSpPr>
          <p:cNvPr id="3" name="Fußzeilenplatzhalter 2">
            <a:extLst>
              <a:ext uri="{FF2B5EF4-FFF2-40B4-BE49-F238E27FC236}">
                <a16:creationId xmlns:a16="http://schemas.microsoft.com/office/drawing/2014/main" id="{832AD3DB-2E17-B718-EF75-E9CEF7ECCA4F}"/>
              </a:ext>
            </a:extLst>
          </p:cNvPr>
          <p:cNvSpPr>
            <a:spLocks noGrp="1"/>
          </p:cNvSpPr>
          <p:nvPr>
            <p:ph type="ftr" sz="quarter" idx="11"/>
          </p:nvPr>
        </p:nvSpPr>
        <p:spPr/>
        <p:txBody>
          <a:bodyPr/>
          <a:lstStyle/>
          <a:p>
            <a:r>
              <a:rPr lang="de-DE"/>
              <a:t>Stammtischparolen &amp; Rechtspopulismus</a:t>
            </a:r>
          </a:p>
        </p:txBody>
      </p:sp>
      <p:sp>
        <p:nvSpPr>
          <p:cNvPr id="4" name="Foliennummernplatzhalter 3">
            <a:extLst>
              <a:ext uri="{FF2B5EF4-FFF2-40B4-BE49-F238E27FC236}">
                <a16:creationId xmlns:a16="http://schemas.microsoft.com/office/drawing/2014/main" id="{C7DF8CDF-177D-B909-1C6A-0B8934E2AF1A}"/>
              </a:ext>
            </a:extLst>
          </p:cNvPr>
          <p:cNvSpPr>
            <a:spLocks noGrp="1"/>
          </p:cNvSpPr>
          <p:nvPr>
            <p:ph type="sldNum" sz="quarter" idx="12"/>
          </p:nvPr>
        </p:nvSpPr>
        <p:spPr/>
        <p:txBody>
          <a:bodyPr/>
          <a:lstStyle/>
          <a:p>
            <a:fld id="{3ECB9107-A5DC-44AC-ABF4-E420F7EC715B}" type="slidenum">
              <a:rPr lang="de-DE" smtClean="0"/>
              <a:t>‹Nr.›</a:t>
            </a:fld>
            <a:endParaRPr lang="de-DE"/>
          </a:p>
        </p:txBody>
      </p:sp>
      <p:sp>
        <p:nvSpPr>
          <p:cNvPr id="16" name="Textfeld 15" descr="Agenda">
            <a:extLst>
              <a:ext uri="{FF2B5EF4-FFF2-40B4-BE49-F238E27FC236}">
                <a16:creationId xmlns:a16="http://schemas.microsoft.com/office/drawing/2014/main" id="{A01958FD-4B9B-2F16-F622-40C166EBFF43}"/>
              </a:ext>
            </a:extLst>
          </p:cNvPr>
          <p:cNvSpPr txBox="1"/>
          <p:nvPr userDrawn="1"/>
        </p:nvSpPr>
        <p:spPr>
          <a:xfrm>
            <a:off x="1092200" y="319403"/>
            <a:ext cx="2875280" cy="748799"/>
          </a:xfrm>
          <a:prstGeom prst="rect">
            <a:avLst/>
          </a:prstGeom>
          <a:noFill/>
        </p:spPr>
        <p:txBody>
          <a:bodyPr wrap="square" lIns="0" tIns="0" rIns="0" bIns="0" rtlCol="0">
            <a:noAutofit/>
          </a:bodyPr>
          <a:lstStyle/>
          <a:p>
            <a:r>
              <a:rPr lang="de-DE" sz="4400" kern="1200" dirty="0">
                <a:solidFill>
                  <a:schemeClr val="tx2"/>
                </a:solidFill>
                <a:latin typeface="+mj-lt"/>
                <a:ea typeface="+mj-ea"/>
                <a:cs typeface="+mj-cs"/>
              </a:rPr>
              <a:t>Agenda</a:t>
            </a:r>
          </a:p>
        </p:txBody>
      </p:sp>
      <p:sp>
        <p:nvSpPr>
          <p:cNvPr id="22" name="Textfeld 21">
            <a:extLst>
              <a:ext uri="{FF2B5EF4-FFF2-40B4-BE49-F238E27FC236}">
                <a16:creationId xmlns:a16="http://schemas.microsoft.com/office/drawing/2014/main" id="{3477F33D-2F1F-926A-986D-273A4F48E9AF}"/>
              </a:ext>
              <a:ext uri="{C183D7F6-B498-43B3-948B-1728B52AA6E4}">
                <adec:decorative xmlns:adec="http://schemas.microsoft.com/office/drawing/2017/decorative" val="1"/>
              </a:ext>
            </a:extLst>
          </p:cNvPr>
          <p:cNvSpPr txBox="1"/>
          <p:nvPr userDrawn="1"/>
        </p:nvSpPr>
        <p:spPr>
          <a:xfrm>
            <a:off x="633425" y="2248752"/>
            <a:ext cx="1620000" cy="2880000"/>
          </a:xfrm>
          <a:prstGeom prst="rect">
            <a:avLst/>
          </a:prstGeom>
          <a:solidFill>
            <a:schemeClr val="accent3"/>
          </a:solidFill>
        </p:spPr>
        <p:txBody>
          <a:bodyPr wrap="square" lIns="117000" tIns="117000" rIns="117000" bIns="117000" rtlCol="0" anchor="t" anchorCtr="0">
            <a:noAutofit/>
          </a:bodyPr>
          <a:lstStyle/>
          <a:p>
            <a:pPr>
              <a:spcBef>
                <a:spcPts val="0"/>
              </a:spcBef>
            </a:pPr>
            <a:endParaRPr lang="en-GB" sz="1000" dirty="0">
              <a:solidFill>
                <a:schemeClr val="bg1"/>
              </a:solidFill>
              <a:latin typeface="Corbel" panose="020B0503020204020204" pitchFamily="34" charset="0"/>
              <a:ea typeface="Verdana" panose="020B0604030504040204" pitchFamily="34" charset="0"/>
              <a:cs typeface="Verdana" panose="020B0604030504040204" pitchFamily="34" charset="0"/>
            </a:endParaRPr>
          </a:p>
        </p:txBody>
      </p:sp>
      <p:sp>
        <p:nvSpPr>
          <p:cNvPr id="27" name="Textplatzhalter 11">
            <a:extLst>
              <a:ext uri="{FF2B5EF4-FFF2-40B4-BE49-F238E27FC236}">
                <a16:creationId xmlns:a16="http://schemas.microsoft.com/office/drawing/2014/main" id="{8EFA3AAF-9572-21A3-59CE-BC0C51A006E5}"/>
              </a:ext>
            </a:extLst>
          </p:cNvPr>
          <p:cNvSpPr>
            <a:spLocks noGrp="1"/>
          </p:cNvSpPr>
          <p:nvPr userDrawn="1">
            <p:ph type="body" sz="quarter" idx="14" hasCustomPrompt="1"/>
          </p:nvPr>
        </p:nvSpPr>
        <p:spPr>
          <a:xfrm>
            <a:off x="8732889" y="2556872"/>
            <a:ext cx="1620000" cy="715963"/>
          </a:xfrm>
        </p:spPr>
        <p:txBody>
          <a:bodyPr lIns="93600" anchor="ctr" anchorCtr="0"/>
          <a:lstStyle>
            <a:lvl1pPr marL="0" indent="0" algn="l" defTabSz="457200" rtl="0" eaLnBrk="1" latinLnBrk="0" hangingPunct="1">
              <a:lnSpc>
                <a:spcPct val="100000"/>
              </a:lnSpc>
              <a:spcBef>
                <a:spcPts val="0"/>
              </a:spcBef>
              <a:spcAft>
                <a:spcPts val="0"/>
              </a:spcAft>
              <a:buNone/>
              <a:defRPr lang="de-DE" sz="6000" b="1" kern="1200" dirty="0" smtClean="0">
                <a:solidFill>
                  <a:schemeClr val="tx2"/>
                </a:solidFill>
                <a:latin typeface="+mj-lt"/>
                <a:ea typeface="Verdana" panose="020B0604030504040204" pitchFamily="34" charset="0"/>
                <a:cs typeface="Verdana" panose="020B0604030504040204" pitchFamily="34" charset="0"/>
              </a:defRPr>
            </a:lvl1pPr>
          </a:lstStyle>
          <a:p>
            <a:pPr lvl="0"/>
            <a:r>
              <a:rPr lang="de-DE" dirty="0"/>
              <a:t>00</a:t>
            </a:r>
          </a:p>
        </p:txBody>
      </p:sp>
      <p:sp>
        <p:nvSpPr>
          <p:cNvPr id="28" name="Textplatzhalter 18">
            <a:extLst>
              <a:ext uri="{FF2B5EF4-FFF2-40B4-BE49-F238E27FC236}">
                <a16:creationId xmlns:a16="http://schemas.microsoft.com/office/drawing/2014/main" id="{4E6B37E2-F457-9045-0ED3-871ED7A0B2C9}"/>
              </a:ext>
            </a:extLst>
          </p:cNvPr>
          <p:cNvSpPr>
            <a:spLocks noGrp="1"/>
          </p:cNvSpPr>
          <p:nvPr userDrawn="1">
            <p:ph type="body" sz="quarter" idx="19" hasCustomPrompt="1"/>
          </p:nvPr>
        </p:nvSpPr>
        <p:spPr>
          <a:xfrm>
            <a:off x="8732889" y="3502514"/>
            <a:ext cx="1620000" cy="284486"/>
          </a:xfrm>
        </p:spPr>
        <p:txBody>
          <a:bodyPr lIns="93600" rIns="93600" bIns="93600" anchor="ctr" anchorCtr="0"/>
          <a:lstStyle>
            <a:lvl1pPr marL="0" indent="0">
              <a:lnSpc>
                <a:spcPct val="100000"/>
              </a:lnSpc>
              <a:spcBef>
                <a:spcPts val="0"/>
              </a:spcBef>
              <a:spcAft>
                <a:spcPts val="0"/>
              </a:spcAft>
              <a:buNone/>
              <a:defRPr lang="de-DE" sz="1500" b="1" kern="1200" dirty="0" smtClean="0">
                <a:solidFill>
                  <a:schemeClr val="tx1"/>
                </a:solidFill>
                <a:latin typeface="+mj-lt"/>
                <a:ea typeface="Verdana" panose="020B0604030504040204" pitchFamily="34" charset="0"/>
                <a:cs typeface="Verdana" panose="020B0604030504040204" pitchFamily="34" charset="0"/>
              </a:defRPr>
            </a:lvl1pPr>
          </a:lstStyle>
          <a:p>
            <a:pPr lvl="0"/>
            <a:r>
              <a:rPr lang="de-DE" dirty="0"/>
              <a:t>Thema</a:t>
            </a:r>
          </a:p>
        </p:txBody>
      </p:sp>
      <p:sp>
        <p:nvSpPr>
          <p:cNvPr id="29" name="Textplatzhalter 18">
            <a:extLst>
              <a:ext uri="{FF2B5EF4-FFF2-40B4-BE49-F238E27FC236}">
                <a16:creationId xmlns:a16="http://schemas.microsoft.com/office/drawing/2014/main" id="{E5254C10-6FB8-B493-0F95-FB57281D6699}"/>
              </a:ext>
            </a:extLst>
          </p:cNvPr>
          <p:cNvSpPr>
            <a:spLocks noGrp="1"/>
          </p:cNvSpPr>
          <p:nvPr userDrawn="1">
            <p:ph type="body" sz="quarter" idx="20" hasCustomPrompt="1"/>
          </p:nvPr>
        </p:nvSpPr>
        <p:spPr>
          <a:xfrm>
            <a:off x="8732889" y="3784125"/>
            <a:ext cx="1620000" cy="1345588"/>
          </a:xfrm>
        </p:spPr>
        <p:txBody>
          <a:bodyPr lIns="93600" rIns="93600" bIns="93600" anchor="t" anchorCtr="0"/>
          <a:lstStyle>
            <a:lvl1pPr marL="0" indent="0">
              <a:lnSpc>
                <a:spcPts val="1600"/>
              </a:lnSpc>
              <a:spcBef>
                <a:spcPts val="400"/>
              </a:spcBef>
              <a:spcAft>
                <a:spcPts val="1000"/>
              </a:spcAft>
              <a:buNone/>
              <a:defRPr lang="de-DE" sz="1200" kern="1200" dirty="0">
                <a:solidFill>
                  <a:schemeClr val="tx1"/>
                </a:solidFill>
                <a:latin typeface="+mn-lt"/>
                <a:ea typeface="Verdana" panose="020B0604030504040204" pitchFamily="34" charset="0"/>
                <a:cs typeface="Verdana" panose="020B0604030504040204" pitchFamily="34" charset="0"/>
              </a:defRPr>
            </a:lvl1pPr>
          </a:lstStyle>
          <a:p>
            <a:pPr lvl="0"/>
            <a:r>
              <a:rPr lang="de-DE" dirty="0"/>
              <a:t>Beschreibung bearbeiten</a:t>
            </a:r>
          </a:p>
        </p:txBody>
      </p:sp>
      <p:sp>
        <p:nvSpPr>
          <p:cNvPr id="30" name="Textplatzhalter 11">
            <a:extLst>
              <a:ext uri="{FF2B5EF4-FFF2-40B4-BE49-F238E27FC236}">
                <a16:creationId xmlns:a16="http://schemas.microsoft.com/office/drawing/2014/main" id="{8BB237B9-47B6-0E26-CE4D-463C37693747}"/>
              </a:ext>
            </a:extLst>
          </p:cNvPr>
          <p:cNvSpPr>
            <a:spLocks noGrp="1"/>
          </p:cNvSpPr>
          <p:nvPr userDrawn="1">
            <p:ph type="body" sz="quarter" idx="21" hasCustomPrompt="1"/>
          </p:nvPr>
        </p:nvSpPr>
        <p:spPr>
          <a:xfrm>
            <a:off x="633425" y="2556872"/>
            <a:ext cx="1620000" cy="715963"/>
          </a:xfrm>
        </p:spPr>
        <p:txBody>
          <a:bodyPr lIns="93600" anchor="ctr" anchorCtr="0"/>
          <a:lstStyle>
            <a:lvl1pPr marL="0" indent="0" algn="l" defTabSz="457200" rtl="0" eaLnBrk="1" latinLnBrk="0" hangingPunct="1">
              <a:lnSpc>
                <a:spcPct val="100000"/>
              </a:lnSpc>
              <a:spcBef>
                <a:spcPts val="0"/>
              </a:spcBef>
              <a:spcAft>
                <a:spcPts val="0"/>
              </a:spcAft>
              <a:buNone/>
              <a:defRPr lang="de-DE" sz="6000" b="1" kern="1200" dirty="0" smtClean="0">
                <a:solidFill>
                  <a:schemeClr val="bg1"/>
                </a:solidFill>
                <a:latin typeface="+mj-lt"/>
                <a:ea typeface="Verdana" panose="020B0604030504040204" pitchFamily="34" charset="0"/>
                <a:cs typeface="Verdana" panose="020B0604030504040204" pitchFamily="34" charset="0"/>
              </a:defRPr>
            </a:lvl1pPr>
          </a:lstStyle>
          <a:p>
            <a:pPr lvl="0"/>
            <a:r>
              <a:rPr lang="de-DE" dirty="0"/>
              <a:t>00</a:t>
            </a:r>
          </a:p>
        </p:txBody>
      </p:sp>
      <p:sp>
        <p:nvSpPr>
          <p:cNvPr id="31" name="Textplatzhalter 18">
            <a:extLst>
              <a:ext uri="{FF2B5EF4-FFF2-40B4-BE49-F238E27FC236}">
                <a16:creationId xmlns:a16="http://schemas.microsoft.com/office/drawing/2014/main" id="{6C0F48B2-3A46-C378-844A-712AFDF6E8BB}"/>
              </a:ext>
            </a:extLst>
          </p:cNvPr>
          <p:cNvSpPr>
            <a:spLocks noGrp="1"/>
          </p:cNvSpPr>
          <p:nvPr userDrawn="1">
            <p:ph type="body" sz="quarter" idx="22" hasCustomPrompt="1"/>
          </p:nvPr>
        </p:nvSpPr>
        <p:spPr>
          <a:xfrm>
            <a:off x="633425" y="3502514"/>
            <a:ext cx="1620000" cy="284486"/>
          </a:xfrm>
        </p:spPr>
        <p:txBody>
          <a:bodyPr lIns="93600" rIns="93600" bIns="93600" anchor="ctr" anchorCtr="0"/>
          <a:lstStyle>
            <a:lvl1pPr marL="0" indent="0">
              <a:lnSpc>
                <a:spcPct val="100000"/>
              </a:lnSpc>
              <a:spcBef>
                <a:spcPts val="0"/>
              </a:spcBef>
              <a:spcAft>
                <a:spcPts val="0"/>
              </a:spcAft>
              <a:buNone/>
              <a:defRPr lang="de-DE" sz="1500" b="1" kern="1200" dirty="0" smtClean="0">
                <a:solidFill>
                  <a:schemeClr val="bg1"/>
                </a:solidFill>
                <a:latin typeface="+mj-lt"/>
                <a:ea typeface="Verdana" panose="020B0604030504040204" pitchFamily="34" charset="0"/>
                <a:cs typeface="Verdana" panose="020B0604030504040204" pitchFamily="34" charset="0"/>
              </a:defRPr>
            </a:lvl1pPr>
          </a:lstStyle>
          <a:p>
            <a:pPr lvl="0"/>
            <a:r>
              <a:rPr lang="de-DE" dirty="0"/>
              <a:t>Thema</a:t>
            </a:r>
          </a:p>
        </p:txBody>
      </p:sp>
      <p:sp>
        <p:nvSpPr>
          <p:cNvPr id="32" name="Textplatzhalter 18">
            <a:extLst>
              <a:ext uri="{FF2B5EF4-FFF2-40B4-BE49-F238E27FC236}">
                <a16:creationId xmlns:a16="http://schemas.microsoft.com/office/drawing/2014/main" id="{3C40A15D-625C-28D3-F429-8A7A240E96AD}"/>
              </a:ext>
            </a:extLst>
          </p:cNvPr>
          <p:cNvSpPr>
            <a:spLocks noGrp="1"/>
          </p:cNvSpPr>
          <p:nvPr userDrawn="1">
            <p:ph type="body" sz="quarter" idx="23" hasCustomPrompt="1"/>
          </p:nvPr>
        </p:nvSpPr>
        <p:spPr>
          <a:xfrm>
            <a:off x="633425" y="3784124"/>
            <a:ext cx="1620000" cy="1344628"/>
          </a:xfrm>
        </p:spPr>
        <p:txBody>
          <a:bodyPr lIns="93600" rIns="93600" bIns="93600" anchor="t" anchorCtr="0"/>
          <a:lstStyle>
            <a:lvl1pPr marL="0" indent="0">
              <a:lnSpc>
                <a:spcPts val="1600"/>
              </a:lnSpc>
              <a:spcBef>
                <a:spcPts val="400"/>
              </a:spcBef>
              <a:spcAft>
                <a:spcPts val="1000"/>
              </a:spcAft>
              <a:buNone/>
              <a:defRPr lang="de-DE" sz="1200" kern="1200" dirty="0">
                <a:solidFill>
                  <a:schemeClr val="bg1"/>
                </a:solidFill>
                <a:latin typeface="+mn-lt"/>
                <a:ea typeface="Verdana" panose="020B0604030504040204" pitchFamily="34" charset="0"/>
                <a:cs typeface="Verdana" panose="020B0604030504040204" pitchFamily="34" charset="0"/>
              </a:defRPr>
            </a:lvl1pPr>
          </a:lstStyle>
          <a:p>
            <a:pPr lvl="0"/>
            <a:r>
              <a:rPr lang="de-DE" dirty="0"/>
              <a:t>Beschreibung bearbeiten</a:t>
            </a:r>
          </a:p>
        </p:txBody>
      </p:sp>
      <p:sp>
        <p:nvSpPr>
          <p:cNvPr id="33" name="Textplatzhalter 11">
            <a:extLst>
              <a:ext uri="{FF2B5EF4-FFF2-40B4-BE49-F238E27FC236}">
                <a16:creationId xmlns:a16="http://schemas.microsoft.com/office/drawing/2014/main" id="{BF24A954-DB9E-C729-BC0E-C9CCF46031A5}"/>
              </a:ext>
            </a:extLst>
          </p:cNvPr>
          <p:cNvSpPr>
            <a:spLocks noGrp="1"/>
          </p:cNvSpPr>
          <p:nvPr userDrawn="1">
            <p:ph type="body" sz="quarter" idx="24" hasCustomPrompt="1"/>
          </p:nvPr>
        </p:nvSpPr>
        <p:spPr>
          <a:xfrm>
            <a:off x="4690904" y="2556872"/>
            <a:ext cx="1620000" cy="715963"/>
          </a:xfrm>
        </p:spPr>
        <p:txBody>
          <a:bodyPr lIns="93600" anchor="ctr" anchorCtr="0"/>
          <a:lstStyle>
            <a:lvl1pPr marL="0" indent="0" algn="l" defTabSz="457200" rtl="0" eaLnBrk="1" latinLnBrk="0" hangingPunct="1">
              <a:lnSpc>
                <a:spcPct val="100000"/>
              </a:lnSpc>
              <a:spcBef>
                <a:spcPts val="0"/>
              </a:spcBef>
              <a:spcAft>
                <a:spcPts val="0"/>
              </a:spcAft>
              <a:buNone/>
              <a:defRPr lang="de-DE" sz="6000" b="1" kern="1200" dirty="0" smtClean="0">
                <a:solidFill>
                  <a:schemeClr val="tx2"/>
                </a:solidFill>
                <a:latin typeface="+mj-lt"/>
                <a:ea typeface="Verdana" panose="020B0604030504040204" pitchFamily="34" charset="0"/>
                <a:cs typeface="Verdana" panose="020B0604030504040204" pitchFamily="34" charset="0"/>
              </a:defRPr>
            </a:lvl1pPr>
          </a:lstStyle>
          <a:p>
            <a:pPr lvl="0"/>
            <a:r>
              <a:rPr lang="de-DE" dirty="0"/>
              <a:t>00</a:t>
            </a:r>
          </a:p>
        </p:txBody>
      </p:sp>
      <p:sp>
        <p:nvSpPr>
          <p:cNvPr id="34" name="Textplatzhalter 18">
            <a:extLst>
              <a:ext uri="{FF2B5EF4-FFF2-40B4-BE49-F238E27FC236}">
                <a16:creationId xmlns:a16="http://schemas.microsoft.com/office/drawing/2014/main" id="{9D9332F7-EDD9-8BCD-3C38-A8F247F76DF0}"/>
              </a:ext>
            </a:extLst>
          </p:cNvPr>
          <p:cNvSpPr>
            <a:spLocks noGrp="1"/>
          </p:cNvSpPr>
          <p:nvPr userDrawn="1">
            <p:ph type="body" sz="quarter" idx="25" hasCustomPrompt="1"/>
          </p:nvPr>
        </p:nvSpPr>
        <p:spPr>
          <a:xfrm>
            <a:off x="4690904" y="3502514"/>
            <a:ext cx="1620000" cy="284486"/>
          </a:xfrm>
        </p:spPr>
        <p:txBody>
          <a:bodyPr lIns="93600" rIns="93600" bIns="93600" anchor="ctr" anchorCtr="0"/>
          <a:lstStyle>
            <a:lvl1pPr marL="0" indent="0">
              <a:lnSpc>
                <a:spcPct val="100000"/>
              </a:lnSpc>
              <a:spcBef>
                <a:spcPts val="0"/>
              </a:spcBef>
              <a:spcAft>
                <a:spcPts val="0"/>
              </a:spcAft>
              <a:buNone/>
              <a:defRPr lang="de-DE" sz="1500" b="1" kern="1200" dirty="0" smtClean="0">
                <a:solidFill>
                  <a:schemeClr val="tx1"/>
                </a:solidFill>
                <a:latin typeface="+mj-lt"/>
                <a:ea typeface="Verdana" panose="020B0604030504040204" pitchFamily="34" charset="0"/>
                <a:cs typeface="Verdana" panose="020B0604030504040204" pitchFamily="34" charset="0"/>
              </a:defRPr>
            </a:lvl1pPr>
          </a:lstStyle>
          <a:p>
            <a:pPr lvl="0"/>
            <a:r>
              <a:rPr lang="de-DE" dirty="0"/>
              <a:t>Thema</a:t>
            </a:r>
          </a:p>
        </p:txBody>
      </p:sp>
      <p:sp>
        <p:nvSpPr>
          <p:cNvPr id="35" name="Textplatzhalter 18">
            <a:extLst>
              <a:ext uri="{FF2B5EF4-FFF2-40B4-BE49-F238E27FC236}">
                <a16:creationId xmlns:a16="http://schemas.microsoft.com/office/drawing/2014/main" id="{BAA7C784-237A-9CA5-1EF9-968346677DA5}"/>
              </a:ext>
            </a:extLst>
          </p:cNvPr>
          <p:cNvSpPr>
            <a:spLocks noGrp="1"/>
          </p:cNvSpPr>
          <p:nvPr userDrawn="1">
            <p:ph type="body" sz="quarter" idx="26" hasCustomPrompt="1"/>
          </p:nvPr>
        </p:nvSpPr>
        <p:spPr>
          <a:xfrm>
            <a:off x="4690904" y="3784125"/>
            <a:ext cx="1620000" cy="1345588"/>
          </a:xfrm>
        </p:spPr>
        <p:txBody>
          <a:bodyPr lIns="93600" rIns="93600" bIns="93600" anchor="t" anchorCtr="0"/>
          <a:lstStyle>
            <a:lvl1pPr marL="0" indent="0">
              <a:lnSpc>
                <a:spcPts val="1600"/>
              </a:lnSpc>
              <a:spcBef>
                <a:spcPts val="400"/>
              </a:spcBef>
              <a:spcAft>
                <a:spcPts val="1000"/>
              </a:spcAft>
              <a:buNone/>
              <a:defRPr lang="de-DE" sz="1200" kern="1200" dirty="0">
                <a:solidFill>
                  <a:schemeClr val="tx1"/>
                </a:solidFill>
                <a:latin typeface="+mn-lt"/>
                <a:ea typeface="Verdana" panose="020B0604030504040204" pitchFamily="34" charset="0"/>
                <a:cs typeface="Verdana" panose="020B0604030504040204" pitchFamily="34" charset="0"/>
              </a:defRPr>
            </a:lvl1pPr>
          </a:lstStyle>
          <a:p>
            <a:pPr lvl="0"/>
            <a:r>
              <a:rPr lang="de-DE" dirty="0"/>
              <a:t>Beschreibung bearbeiten</a:t>
            </a:r>
          </a:p>
        </p:txBody>
      </p:sp>
      <p:sp>
        <p:nvSpPr>
          <p:cNvPr id="36" name="Textplatzhalter 11">
            <a:extLst>
              <a:ext uri="{FF2B5EF4-FFF2-40B4-BE49-F238E27FC236}">
                <a16:creationId xmlns:a16="http://schemas.microsoft.com/office/drawing/2014/main" id="{52BDE68D-B09A-1DCC-2D8E-01BCBE7147EB}"/>
              </a:ext>
            </a:extLst>
          </p:cNvPr>
          <p:cNvSpPr>
            <a:spLocks noGrp="1"/>
          </p:cNvSpPr>
          <p:nvPr userDrawn="1">
            <p:ph type="body" sz="quarter" idx="27" hasCustomPrompt="1"/>
          </p:nvPr>
        </p:nvSpPr>
        <p:spPr>
          <a:xfrm>
            <a:off x="6705156" y="2556872"/>
            <a:ext cx="1620000" cy="715963"/>
          </a:xfrm>
        </p:spPr>
        <p:txBody>
          <a:bodyPr lIns="93600" anchor="ctr" anchorCtr="0"/>
          <a:lstStyle>
            <a:lvl1pPr marL="0" indent="0" algn="l" defTabSz="457200" rtl="0" eaLnBrk="1" latinLnBrk="0" hangingPunct="1">
              <a:lnSpc>
                <a:spcPct val="100000"/>
              </a:lnSpc>
              <a:spcBef>
                <a:spcPts val="0"/>
              </a:spcBef>
              <a:spcAft>
                <a:spcPts val="0"/>
              </a:spcAft>
              <a:buNone/>
              <a:defRPr lang="de-DE" sz="6000" b="1" kern="1200" dirty="0" smtClean="0">
                <a:solidFill>
                  <a:schemeClr val="tx2"/>
                </a:solidFill>
                <a:latin typeface="+mj-lt"/>
                <a:ea typeface="Verdana" panose="020B0604030504040204" pitchFamily="34" charset="0"/>
                <a:cs typeface="Verdana" panose="020B0604030504040204" pitchFamily="34" charset="0"/>
              </a:defRPr>
            </a:lvl1pPr>
          </a:lstStyle>
          <a:p>
            <a:pPr lvl="0"/>
            <a:r>
              <a:rPr lang="de-DE" dirty="0"/>
              <a:t>00</a:t>
            </a:r>
          </a:p>
        </p:txBody>
      </p:sp>
      <p:sp>
        <p:nvSpPr>
          <p:cNvPr id="37" name="Textplatzhalter 18">
            <a:extLst>
              <a:ext uri="{FF2B5EF4-FFF2-40B4-BE49-F238E27FC236}">
                <a16:creationId xmlns:a16="http://schemas.microsoft.com/office/drawing/2014/main" id="{1984E422-390C-48D8-7445-6E033984DC27}"/>
              </a:ext>
            </a:extLst>
          </p:cNvPr>
          <p:cNvSpPr>
            <a:spLocks noGrp="1"/>
          </p:cNvSpPr>
          <p:nvPr userDrawn="1">
            <p:ph type="body" sz="quarter" idx="28" hasCustomPrompt="1"/>
          </p:nvPr>
        </p:nvSpPr>
        <p:spPr>
          <a:xfrm>
            <a:off x="6705156" y="3502514"/>
            <a:ext cx="1620000" cy="284486"/>
          </a:xfrm>
        </p:spPr>
        <p:txBody>
          <a:bodyPr lIns="93600" rIns="93600" bIns="93600" anchor="ctr" anchorCtr="0"/>
          <a:lstStyle>
            <a:lvl1pPr marL="0" indent="0">
              <a:lnSpc>
                <a:spcPct val="100000"/>
              </a:lnSpc>
              <a:spcBef>
                <a:spcPts val="0"/>
              </a:spcBef>
              <a:spcAft>
                <a:spcPts val="0"/>
              </a:spcAft>
              <a:buNone/>
              <a:defRPr lang="de-DE" sz="1500" b="1" kern="1200" dirty="0" smtClean="0">
                <a:solidFill>
                  <a:schemeClr val="tx1"/>
                </a:solidFill>
                <a:latin typeface="+mj-lt"/>
                <a:ea typeface="Verdana" panose="020B0604030504040204" pitchFamily="34" charset="0"/>
                <a:cs typeface="Verdana" panose="020B0604030504040204" pitchFamily="34" charset="0"/>
              </a:defRPr>
            </a:lvl1pPr>
          </a:lstStyle>
          <a:p>
            <a:pPr lvl="0"/>
            <a:r>
              <a:rPr lang="de-DE" dirty="0"/>
              <a:t>Thema</a:t>
            </a:r>
          </a:p>
        </p:txBody>
      </p:sp>
      <p:sp>
        <p:nvSpPr>
          <p:cNvPr id="38" name="Textplatzhalter 18">
            <a:extLst>
              <a:ext uri="{FF2B5EF4-FFF2-40B4-BE49-F238E27FC236}">
                <a16:creationId xmlns:a16="http://schemas.microsoft.com/office/drawing/2014/main" id="{229F7BC9-D1AD-B92F-70E5-6B99A81F683D}"/>
              </a:ext>
            </a:extLst>
          </p:cNvPr>
          <p:cNvSpPr>
            <a:spLocks noGrp="1"/>
          </p:cNvSpPr>
          <p:nvPr userDrawn="1">
            <p:ph type="body" sz="quarter" idx="29" hasCustomPrompt="1"/>
          </p:nvPr>
        </p:nvSpPr>
        <p:spPr>
          <a:xfrm>
            <a:off x="6705156" y="3784125"/>
            <a:ext cx="1620000" cy="1345588"/>
          </a:xfrm>
        </p:spPr>
        <p:txBody>
          <a:bodyPr lIns="93600" rIns="93600" bIns="93600" anchor="t" anchorCtr="0"/>
          <a:lstStyle>
            <a:lvl1pPr marL="0" indent="0">
              <a:lnSpc>
                <a:spcPts val="1600"/>
              </a:lnSpc>
              <a:spcBef>
                <a:spcPts val="400"/>
              </a:spcBef>
              <a:spcAft>
                <a:spcPts val="1000"/>
              </a:spcAft>
              <a:buNone/>
              <a:defRPr lang="de-DE" sz="1200" kern="1200" dirty="0">
                <a:solidFill>
                  <a:schemeClr val="tx1"/>
                </a:solidFill>
                <a:latin typeface="+mn-lt"/>
                <a:ea typeface="Verdana" panose="020B0604030504040204" pitchFamily="34" charset="0"/>
                <a:cs typeface="Verdana" panose="020B0604030504040204" pitchFamily="34" charset="0"/>
              </a:defRPr>
            </a:lvl1pPr>
          </a:lstStyle>
          <a:p>
            <a:pPr lvl="0"/>
            <a:r>
              <a:rPr lang="de-DE" dirty="0"/>
              <a:t>Beschreibung bearbeiten</a:t>
            </a:r>
          </a:p>
        </p:txBody>
      </p:sp>
      <p:sp>
        <p:nvSpPr>
          <p:cNvPr id="39" name="Textplatzhalter 11">
            <a:extLst>
              <a:ext uri="{FF2B5EF4-FFF2-40B4-BE49-F238E27FC236}">
                <a16:creationId xmlns:a16="http://schemas.microsoft.com/office/drawing/2014/main" id="{2A7BC3F6-1809-E9D2-D14C-18DFB30496A7}"/>
              </a:ext>
            </a:extLst>
          </p:cNvPr>
          <p:cNvSpPr>
            <a:spLocks noGrp="1"/>
          </p:cNvSpPr>
          <p:nvPr userDrawn="1">
            <p:ph type="body" sz="quarter" idx="30" hasCustomPrompt="1"/>
          </p:nvPr>
        </p:nvSpPr>
        <p:spPr>
          <a:xfrm>
            <a:off x="2649690" y="2556872"/>
            <a:ext cx="1620000" cy="715963"/>
          </a:xfrm>
        </p:spPr>
        <p:txBody>
          <a:bodyPr lIns="93600" anchor="ctr" anchorCtr="0"/>
          <a:lstStyle>
            <a:lvl1pPr marL="0" indent="0" algn="l" defTabSz="457200" rtl="0" eaLnBrk="1" latinLnBrk="0" hangingPunct="1">
              <a:lnSpc>
                <a:spcPct val="100000"/>
              </a:lnSpc>
              <a:spcBef>
                <a:spcPts val="0"/>
              </a:spcBef>
              <a:spcAft>
                <a:spcPts val="0"/>
              </a:spcAft>
              <a:buNone/>
              <a:defRPr lang="de-DE" sz="6000" b="1" kern="1200" dirty="0" smtClean="0">
                <a:solidFill>
                  <a:schemeClr val="tx2"/>
                </a:solidFill>
                <a:latin typeface="+mj-lt"/>
                <a:ea typeface="Verdana" panose="020B0604030504040204" pitchFamily="34" charset="0"/>
                <a:cs typeface="Verdana" panose="020B0604030504040204" pitchFamily="34" charset="0"/>
              </a:defRPr>
            </a:lvl1pPr>
          </a:lstStyle>
          <a:p>
            <a:pPr lvl="0"/>
            <a:r>
              <a:rPr lang="de-DE" dirty="0"/>
              <a:t>00</a:t>
            </a:r>
          </a:p>
        </p:txBody>
      </p:sp>
      <p:sp>
        <p:nvSpPr>
          <p:cNvPr id="40" name="Textplatzhalter 18">
            <a:extLst>
              <a:ext uri="{FF2B5EF4-FFF2-40B4-BE49-F238E27FC236}">
                <a16:creationId xmlns:a16="http://schemas.microsoft.com/office/drawing/2014/main" id="{9BAA20F7-8EF8-358A-2CC2-5DEC2973C8DA}"/>
              </a:ext>
            </a:extLst>
          </p:cNvPr>
          <p:cNvSpPr>
            <a:spLocks noGrp="1"/>
          </p:cNvSpPr>
          <p:nvPr userDrawn="1">
            <p:ph type="body" sz="quarter" idx="31" hasCustomPrompt="1"/>
          </p:nvPr>
        </p:nvSpPr>
        <p:spPr>
          <a:xfrm>
            <a:off x="2649690" y="3502514"/>
            <a:ext cx="1620000" cy="284486"/>
          </a:xfrm>
        </p:spPr>
        <p:txBody>
          <a:bodyPr lIns="93600" rIns="93600" bIns="93600" anchor="ctr" anchorCtr="0"/>
          <a:lstStyle>
            <a:lvl1pPr marL="0" indent="0">
              <a:lnSpc>
                <a:spcPct val="100000"/>
              </a:lnSpc>
              <a:spcBef>
                <a:spcPts val="0"/>
              </a:spcBef>
              <a:spcAft>
                <a:spcPts val="0"/>
              </a:spcAft>
              <a:buNone/>
              <a:defRPr lang="de-DE" sz="1500" b="1" kern="1200" dirty="0" smtClean="0">
                <a:solidFill>
                  <a:schemeClr val="tx1"/>
                </a:solidFill>
                <a:latin typeface="+mj-lt"/>
                <a:ea typeface="Verdana" panose="020B0604030504040204" pitchFamily="34" charset="0"/>
                <a:cs typeface="Verdana" panose="020B0604030504040204" pitchFamily="34" charset="0"/>
              </a:defRPr>
            </a:lvl1pPr>
          </a:lstStyle>
          <a:p>
            <a:pPr lvl="0"/>
            <a:r>
              <a:rPr lang="de-DE" dirty="0"/>
              <a:t>Thema</a:t>
            </a:r>
          </a:p>
        </p:txBody>
      </p:sp>
      <p:sp>
        <p:nvSpPr>
          <p:cNvPr id="41" name="Textplatzhalter 18">
            <a:extLst>
              <a:ext uri="{FF2B5EF4-FFF2-40B4-BE49-F238E27FC236}">
                <a16:creationId xmlns:a16="http://schemas.microsoft.com/office/drawing/2014/main" id="{3E7F0F4F-76AF-8185-1171-DF3EFD93A4AC}"/>
              </a:ext>
            </a:extLst>
          </p:cNvPr>
          <p:cNvSpPr>
            <a:spLocks noGrp="1"/>
          </p:cNvSpPr>
          <p:nvPr userDrawn="1">
            <p:ph type="body" sz="quarter" idx="32" hasCustomPrompt="1"/>
          </p:nvPr>
        </p:nvSpPr>
        <p:spPr>
          <a:xfrm>
            <a:off x="2649690" y="3784124"/>
            <a:ext cx="1620000" cy="1344628"/>
          </a:xfrm>
        </p:spPr>
        <p:txBody>
          <a:bodyPr lIns="93600" rIns="93600" bIns="93600" anchor="t" anchorCtr="0"/>
          <a:lstStyle>
            <a:lvl1pPr marL="0" indent="0">
              <a:lnSpc>
                <a:spcPts val="1600"/>
              </a:lnSpc>
              <a:spcBef>
                <a:spcPts val="400"/>
              </a:spcBef>
              <a:spcAft>
                <a:spcPts val="1000"/>
              </a:spcAft>
              <a:buNone/>
              <a:defRPr lang="de-DE" sz="1200" kern="1200" dirty="0">
                <a:solidFill>
                  <a:schemeClr val="tx1"/>
                </a:solidFill>
                <a:latin typeface="+mn-lt"/>
                <a:ea typeface="Verdana" panose="020B0604030504040204" pitchFamily="34" charset="0"/>
                <a:cs typeface="Verdana" panose="020B0604030504040204" pitchFamily="34" charset="0"/>
              </a:defRPr>
            </a:lvl1pPr>
          </a:lstStyle>
          <a:p>
            <a:pPr lvl="0"/>
            <a:r>
              <a:rPr lang="de-DE" dirty="0"/>
              <a:t>Beschreibung bearbeiten</a:t>
            </a:r>
          </a:p>
        </p:txBody>
      </p:sp>
    </p:spTree>
    <p:extLst>
      <p:ext uri="{BB962C8B-B14F-4D97-AF65-F5344CB8AC3E}">
        <p14:creationId xmlns:p14="http://schemas.microsoft.com/office/powerpoint/2010/main" val="460589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sfolie 1 - 1-spalti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DFF250-93B5-5D7C-C616-3774E05B592F}"/>
              </a:ext>
            </a:extLst>
          </p:cNvPr>
          <p:cNvSpPr>
            <a:spLocks noGrp="1"/>
          </p:cNvSpPr>
          <p:nvPr>
            <p:ph type="title" hasCustomPrompt="1"/>
          </p:nvPr>
        </p:nvSpPr>
        <p:spPr>
          <a:xfrm>
            <a:off x="1092200" y="319404"/>
            <a:ext cx="8780836" cy="1287146"/>
          </a:xfrm>
        </p:spPr>
        <p:txBody>
          <a:bodyPr/>
          <a:lstStyle>
            <a:lvl1pPr>
              <a:defRPr/>
            </a:lvl1pPr>
          </a:lstStyle>
          <a:p>
            <a:r>
              <a:rPr lang="de-DE" dirty="0"/>
              <a:t>Titel eingeben </a:t>
            </a:r>
            <a:br>
              <a:rPr lang="de-DE" dirty="0"/>
            </a:br>
            <a:r>
              <a:rPr lang="de-DE" dirty="0"/>
              <a:t>mehrzeilig möglich</a:t>
            </a:r>
          </a:p>
        </p:txBody>
      </p:sp>
      <p:sp>
        <p:nvSpPr>
          <p:cNvPr id="3" name="Inhaltsplatzhalter 2">
            <a:extLst>
              <a:ext uri="{FF2B5EF4-FFF2-40B4-BE49-F238E27FC236}">
                <a16:creationId xmlns:a16="http://schemas.microsoft.com/office/drawing/2014/main" id="{B8EADCF1-4F84-41FE-6A5E-D0B340DFA03E}"/>
              </a:ext>
            </a:extLst>
          </p:cNvPr>
          <p:cNvSpPr>
            <a:spLocks noGrp="1"/>
          </p:cNvSpPr>
          <p:nvPr>
            <p:ph idx="1"/>
          </p:nvPr>
        </p:nvSpPr>
        <p:spPr>
          <a:xfrm>
            <a:off x="633424" y="1952625"/>
            <a:ext cx="9710725" cy="39973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a:extLst>
              <a:ext uri="{FF2B5EF4-FFF2-40B4-BE49-F238E27FC236}">
                <a16:creationId xmlns:a16="http://schemas.microsoft.com/office/drawing/2014/main" id="{C2242C14-C39C-E5B0-E609-69AAA2565E5F}"/>
              </a:ext>
            </a:extLst>
          </p:cNvPr>
          <p:cNvSpPr>
            <a:spLocks noGrp="1"/>
          </p:cNvSpPr>
          <p:nvPr>
            <p:ph type="dt" sz="half" idx="10"/>
          </p:nvPr>
        </p:nvSpPr>
        <p:spPr/>
        <p:txBody>
          <a:bodyPr/>
          <a:lstStyle/>
          <a:p>
            <a:fld id="{13A36416-2FDD-4EA3-A587-7C861BE024DC}" type="datetime1">
              <a:rPr lang="de-DE" smtClean="0"/>
              <a:t>12.03.2025</a:t>
            </a:fld>
            <a:endParaRPr lang="de-DE"/>
          </a:p>
        </p:txBody>
      </p:sp>
      <p:sp>
        <p:nvSpPr>
          <p:cNvPr id="5" name="Fußzeilenplatzhalter 4">
            <a:extLst>
              <a:ext uri="{FF2B5EF4-FFF2-40B4-BE49-F238E27FC236}">
                <a16:creationId xmlns:a16="http://schemas.microsoft.com/office/drawing/2014/main" id="{8FF0EC8C-857D-9BF4-788D-4579641D37E7}"/>
              </a:ext>
            </a:extLst>
          </p:cNvPr>
          <p:cNvSpPr>
            <a:spLocks noGrp="1"/>
          </p:cNvSpPr>
          <p:nvPr>
            <p:ph type="ftr" sz="quarter" idx="11"/>
          </p:nvPr>
        </p:nvSpPr>
        <p:spPr/>
        <p:txBody>
          <a:bodyPr/>
          <a:lstStyle/>
          <a:p>
            <a:r>
              <a:rPr lang="de-DE"/>
              <a:t>Stammtischparolen &amp; Rechtspopulismus</a:t>
            </a:r>
          </a:p>
        </p:txBody>
      </p:sp>
      <p:sp>
        <p:nvSpPr>
          <p:cNvPr id="6" name="Foliennummernplatzhalter 5">
            <a:extLst>
              <a:ext uri="{FF2B5EF4-FFF2-40B4-BE49-F238E27FC236}">
                <a16:creationId xmlns:a16="http://schemas.microsoft.com/office/drawing/2014/main" id="{D2B77618-E947-DE7A-8A9F-A3782F7FEA16}"/>
              </a:ext>
            </a:extLst>
          </p:cNvPr>
          <p:cNvSpPr>
            <a:spLocks noGrp="1"/>
          </p:cNvSpPr>
          <p:nvPr>
            <p:ph type="sldNum" sz="quarter" idx="12"/>
          </p:nvPr>
        </p:nvSpPr>
        <p:spPr/>
        <p:txBody>
          <a:bodyPr/>
          <a:lstStyle/>
          <a:p>
            <a:fld id="{3ECB9107-A5DC-44AC-ABF4-E420F7EC715B}" type="slidenum">
              <a:rPr lang="de-DE" smtClean="0"/>
              <a:t>‹Nr.›</a:t>
            </a:fld>
            <a:endParaRPr lang="de-DE"/>
          </a:p>
        </p:txBody>
      </p:sp>
    </p:spTree>
    <p:extLst>
      <p:ext uri="{BB962C8B-B14F-4D97-AF65-F5344CB8AC3E}">
        <p14:creationId xmlns:p14="http://schemas.microsoft.com/office/powerpoint/2010/main" val="2220428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sfolie 1 -  2-spalti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DFF250-93B5-5D7C-C616-3774E05B592F}"/>
              </a:ext>
            </a:extLst>
          </p:cNvPr>
          <p:cNvSpPr>
            <a:spLocks noGrp="1"/>
          </p:cNvSpPr>
          <p:nvPr>
            <p:ph type="title" hasCustomPrompt="1"/>
          </p:nvPr>
        </p:nvSpPr>
        <p:spPr>
          <a:xfrm>
            <a:off x="1092200" y="319404"/>
            <a:ext cx="8784000" cy="1288800"/>
          </a:xfrm>
        </p:spPr>
        <p:txBody>
          <a:bodyPr/>
          <a:lstStyle>
            <a:lvl1pPr>
              <a:defRPr/>
            </a:lvl1pPr>
          </a:lstStyle>
          <a:p>
            <a:r>
              <a:rPr lang="de-DE" dirty="0"/>
              <a:t>Titel eingeben</a:t>
            </a:r>
            <a:br>
              <a:rPr lang="de-DE" dirty="0"/>
            </a:br>
            <a:r>
              <a:rPr lang="de-DE" dirty="0"/>
              <a:t>mehrzeilig möglich</a:t>
            </a:r>
          </a:p>
        </p:txBody>
      </p:sp>
      <p:sp>
        <p:nvSpPr>
          <p:cNvPr id="3" name="Inhaltsplatzhalter 2">
            <a:extLst>
              <a:ext uri="{FF2B5EF4-FFF2-40B4-BE49-F238E27FC236}">
                <a16:creationId xmlns:a16="http://schemas.microsoft.com/office/drawing/2014/main" id="{B8EADCF1-4F84-41FE-6A5E-D0B340DFA03E}"/>
              </a:ext>
            </a:extLst>
          </p:cNvPr>
          <p:cNvSpPr>
            <a:spLocks noGrp="1"/>
          </p:cNvSpPr>
          <p:nvPr>
            <p:ph idx="1"/>
          </p:nvPr>
        </p:nvSpPr>
        <p:spPr>
          <a:xfrm>
            <a:off x="633424" y="1952625"/>
            <a:ext cx="4238614" cy="39973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a:extLst>
              <a:ext uri="{FF2B5EF4-FFF2-40B4-BE49-F238E27FC236}">
                <a16:creationId xmlns:a16="http://schemas.microsoft.com/office/drawing/2014/main" id="{C2242C14-C39C-E5B0-E609-69AAA2565E5F}"/>
              </a:ext>
            </a:extLst>
          </p:cNvPr>
          <p:cNvSpPr>
            <a:spLocks noGrp="1"/>
          </p:cNvSpPr>
          <p:nvPr>
            <p:ph type="dt" sz="half" idx="10"/>
          </p:nvPr>
        </p:nvSpPr>
        <p:spPr/>
        <p:txBody>
          <a:bodyPr/>
          <a:lstStyle/>
          <a:p>
            <a:fld id="{9668128E-1A25-4C30-B5B3-AC0A3EA224B1}" type="datetime1">
              <a:rPr lang="de-DE" smtClean="0"/>
              <a:t>12.03.2025</a:t>
            </a:fld>
            <a:endParaRPr lang="de-DE"/>
          </a:p>
        </p:txBody>
      </p:sp>
      <p:sp>
        <p:nvSpPr>
          <p:cNvPr id="5" name="Fußzeilenplatzhalter 4">
            <a:extLst>
              <a:ext uri="{FF2B5EF4-FFF2-40B4-BE49-F238E27FC236}">
                <a16:creationId xmlns:a16="http://schemas.microsoft.com/office/drawing/2014/main" id="{8FF0EC8C-857D-9BF4-788D-4579641D37E7}"/>
              </a:ext>
            </a:extLst>
          </p:cNvPr>
          <p:cNvSpPr>
            <a:spLocks noGrp="1"/>
          </p:cNvSpPr>
          <p:nvPr>
            <p:ph type="ftr" sz="quarter" idx="11"/>
          </p:nvPr>
        </p:nvSpPr>
        <p:spPr/>
        <p:txBody>
          <a:bodyPr/>
          <a:lstStyle/>
          <a:p>
            <a:r>
              <a:rPr lang="de-DE"/>
              <a:t>Stammtischparolen &amp; Rechtspopulismus</a:t>
            </a:r>
          </a:p>
        </p:txBody>
      </p:sp>
      <p:sp>
        <p:nvSpPr>
          <p:cNvPr id="6" name="Foliennummernplatzhalter 5">
            <a:extLst>
              <a:ext uri="{FF2B5EF4-FFF2-40B4-BE49-F238E27FC236}">
                <a16:creationId xmlns:a16="http://schemas.microsoft.com/office/drawing/2014/main" id="{D2B77618-E947-DE7A-8A9F-A3782F7FEA16}"/>
              </a:ext>
            </a:extLst>
          </p:cNvPr>
          <p:cNvSpPr>
            <a:spLocks noGrp="1"/>
          </p:cNvSpPr>
          <p:nvPr>
            <p:ph type="sldNum" sz="quarter" idx="12"/>
          </p:nvPr>
        </p:nvSpPr>
        <p:spPr/>
        <p:txBody>
          <a:bodyPr/>
          <a:lstStyle/>
          <a:p>
            <a:fld id="{3ECB9107-A5DC-44AC-ABF4-E420F7EC715B}" type="slidenum">
              <a:rPr lang="de-DE" smtClean="0"/>
              <a:t>‹Nr.›</a:t>
            </a:fld>
            <a:endParaRPr lang="de-DE"/>
          </a:p>
        </p:txBody>
      </p:sp>
      <p:sp>
        <p:nvSpPr>
          <p:cNvPr id="7" name="Inhaltsplatzhalter 2">
            <a:extLst>
              <a:ext uri="{FF2B5EF4-FFF2-40B4-BE49-F238E27FC236}">
                <a16:creationId xmlns:a16="http://schemas.microsoft.com/office/drawing/2014/main" id="{BE906641-4A92-8AC9-8E4D-689EB67D3813}"/>
              </a:ext>
            </a:extLst>
          </p:cNvPr>
          <p:cNvSpPr>
            <a:spLocks noGrp="1"/>
          </p:cNvSpPr>
          <p:nvPr>
            <p:ph idx="13"/>
          </p:nvPr>
        </p:nvSpPr>
        <p:spPr>
          <a:xfrm>
            <a:off x="6100774" y="1952625"/>
            <a:ext cx="4238614" cy="39973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36257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sfolie 2 - 1-spalti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DFF250-93B5-5D7C-C616-3774E05B592F}"/>
              </a:ext>
            </a:extLst>
          </p:cNvPr>
          <p:cNvSpPr>
            <a:spLocks noGrp="1"/>
          </p:cNvSpPr>
          <p:nvPr>
            <p:ph type="title" hasCustomPrompt="1"/>
          </p:nvPr>
        </p:nvSpPr>
        <p:spPr>
          <a:xfrm>
            <a:off x="1092200" y="319404"/>
            <a:ext cx="8780836" cy="748800"/>
          </a:xfrm>
        </p:spPr>
        <p:txBody>
          <a:bodyPr/>
          <a:lstStyle>
            <a:lvl1pPr>
              <a:defRPr/>
            </a:lvl1pPr>
          </a:lstStyle>
          <a:p>
            <a:r>
              <a:rPr lang="de-DE" dirty="0"/>
              <a:t>Titel eingeben</a:t>
            </a:r>
          </a:p>
        </p:txBody>
      </p:sp>
      <p:sp>
        <p:nvSpPr>
          <p:cNvPr id="3" name="Inhaltsplatzhalter 2">
            <a:extLst>
              <a:ext uri="{FF2B5EF4-FFF2-40B4-BE49-F238E27FC236}">
                <a16:creationId xmlns:a16="http://schemas.microsoft.com/office/drawing/2014/main" id="{B8EADCF1-4F84-41FE-6A5E-D0B340DFA03E}"/>
              </a:ext>
            </a:extLst>
          </p:cNvPr>
          <p:cNvSpPr>
            <a:spLocks noGrp="1"/>
          </p:cNvSpPr>
          <p:nvPr>
            <p:ph idx="1"/>
          </p:nvPr>
        </p:nvSpPr>
        <p:spPr>
          <a:xfrm>
            <a:off x="633424" y="1952625"/>
            <a:ext cx="9710725" cy="39973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a:extLst>
              <a:ext uri="{FF2B5EF4-FFF2-40B4-BE49-F238E27FC236}">
                <a16:creationId xmlns:a16="http://schemas.microsoft.com/office/drawing/2014/main" id="{C2242C14-C39C-E5B0-E609-69AAA2565E5F}"/>
              </a:ext>
            </a:extLst>
          </p:cNvPr>
          <p:cNvSpPr>
            <a:spLocks noGrp="1"/>
          </p:cNvSpPr>
          <p:nvPr>
            <p:ph type="dt" sz="half" idx="10"/>
          </p:nvPr>
        </p:nvSpPr>
        <p:spPr/>
        <p:txBody>
          <a:bodyPr/>
          <a:lstStyle/>
          <a:p>
            <a:fld id="{2ECA443B-532B-44B7-8017-CA32EBC43326}" type="datetime1">
              <a:rPr lang="de-DE" smtClean="0"/>
              <a:t>12.03.2025</a:t>
            </a:fld>
            <a:endParaRPr lang="de-DE"/>
          </a:p>
        </p:txBody>
      </p:sp>
      <p:sp>
        <p:nvSpPr>
          <p:cNvPr id="5" name="Fußzeilenplatzhalter 4">
            <a:extLst>
              <a:ext uri="{FF2B5EF4-FFF2-40B4-BE49-F238E27FC236}">
                <a16:creationId xmlns:a16="http://schemas.microsoft.com/office/drawing/2014/main" id="{8FF0EC8C-857D-9BF4-788D-4579641D37E7}"/>
              </a:ext>
            </a:extLst>
          </p:cNvPr>
          <p:cNvSpPr>
            <a:spLocks noGrp="1"/>
          </p:cNvSpPr>
          <p:nvPr>
            <p:ph type="ftr" sz="quarter" idx="11"/>
          </p:nvPr>
        </p:nvSpPr>
        <p:spPr/>
        <p:txBody>
          <a:bodyPr/>
          <a:lstStyle/>
          <a:p>
            <a:r>
              <a:rPr lang="de-DE"/>
              <a:t>Stammtischparolen &amp; Rechtspopulismus</a:t>
            </a:r>
          </a:p>
        </p:txBody>
      </p:sp>
      <p:sp>
        <p:nvSpPr>
          <p:cNvPr id="6" name="Foliennummernplatzhalter 5">
            <a:extLst>
              <a:ext uri="{FF2B5EF4-FFF2-40B4-BE49-F238E27FC236}">
                <a16:creationId xmlns:a16="http://schemas.microsoft.com/office/drawing/2014/main" id="{D2B77618-E947-DE7A-8A9F-A3782F7FEA16}"/>
              </a:ext>
            </a:extLst>
          </p:cNvPr>
          <p:cNvSpPr>
            <a:spLocks noGrp="1"/>
          </p:cNvSpPr>
          <p:nvPr>
            <p:ph type="sldNum" sz="quarter" idx="12"/>
          </p:nvPr>
        </p:nvSpPr>
        <p:spPr/>
        <p:txBody>
          <a:bodyPr/>
          <a:lstStyle/>
          <a:p>
            <a:fld id="{3ECB9107-A5DC-44AC-ABF4-E420F7EC715B}" type="slidenum">
              <a:rPr lang="de-DE" smtClean="0"/>
              <a:t>‹Nr.›</a:t>
            </a:fld>
            <a:endParaRPr lang="de-DE"/>
          </a:p>
        </p:txBody>
      </p:sp>
      <p:sp>
        <p:nvSpPr>
          <p:cNvPr id="7" name="Textplatzhalter 10">
            <a:extLst>
              <a:ext uri="{FF2B5EF4-FFF2-40B4-BE49-F238E27FC236}">
                <a16:creationId xmlns:a16="http://schemas.microsoft.com/office/drawing/2014/main" id="{9AF99350-E818-88F4-73FF-46A55853DD56}"/>
              </a:ext>
            </a:extLst>
          </p:cNvPr>
          <p:cNvSpPr>
            <a:spLocks noGrp="1"/>
          </p:cNvSpPr>
          <p:nvPr>
            <p:ph type="body" sz="quarter" idx="14" hasCustomPrompt="1"/>
          </p:nvPr>
        </p:nvSpPr>
        <p:spPr>
          <a:xfrm>
            <a:off x="1092199" y="1069200"/>
            <a:ext cx="8784000" cy="540000"/>
          </a:xfrm>
        </p:spPr>
        <p:txBody>
          <a:bodyPr/>
          <a:lstStyle>
            <a:lvl1pPr>
              <a:defRPr sz="1500"/>
            </a:lvl1pPr>
            <a:lvl2pPr marL="0" indent="0">
              <a:buNone/>
              <a:defRPr/>
            </a:lvl2pPr>
          </a:lstStyle>
          <a:p>
            <a:pPr lvl="0"/>
            <a:r>
              <a:rPr lang="de-DE" dirty="0"/>
              <a:t>Untertitel eingeben</a:t>
            </a:r>
          </a:p>
        </p:txBody>
      </p:sp>
    </p:spTree>
    <p:extLst>
      <p:ext uri="{BB962C8B-B14F-4D97-AF65-F5344CB8AC3E}">
        <p14:creationId xmlns:p14="http://schemas.microsoft.com/office/powerpoint/2010/main" val="3017112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sfolie 2 - 2-spalti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DFF250-93B5-5D7C-C616-3774E05B592F}"/>
              </a:ext>
            </a:extLst>
          </p:cNvPr>
          <p:cNvSpPr>
            <a:spLocks noGrp="1"/>
          </p:cNvSpPr>
          <p:nvPr>
            <p:ph type="title" hasCustomPrompt="1"/>
          </p:nvPr>
        </p:nvSpPr>
        <p:spPr>
          <a:xfrm>
            <a:off x="1092200" y="319405"/>
            <a:ext cx="8784000" cy="749795"/>
          </a:xfrm>
        </p:spPr>
        <p:txBody>
          <a:bodyPr/>
          <a:lstStyle>
            <a:lvl1pPr>
              <a:defRPr/>
            </a:lvl1pPr>
          </a:lstStyle>
          <a:p>
            <a:r>
              <a:rPr lang="de-DE" dirty="0"/>
              <a:t>Titel eingeben</a:t>
            </a:r>
          </a:p>
        </p:txBody>
      </p:sp>
      <p:sp>
        <p:nvSpPr>
          <p:cNvPr id="3" name="Inhaltsplatzhalter 2">
            <a:extLst>
              <a:ext uri="{FF2B5EF4-FFF2-40B4-BE49-F238E27FC236}">
                <a16:creationId xmlns:a16="http://schemas.microsoft.com/office/drawing/2014/main" id="{B8EADCF1-4F84-41FE-6A5E-D0B340DFA03E}"/>
              </a:ext>
            </a:extLst>
          </p:cNvPr>
          <p:cNvSpPr>
            <a:spLocks noGrp="1"/>
          </p:cNvSpPr>
          <p:nvPr>
            <p:ph idx="1"/>
          </p:nvPr>
        </p:nvSpPr>
        <p:spPr>
          <a:xfrm>
            <a:off x="633424" y="1952625"/>
            <a:ext cx="4238614" cy="39973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242C14-C39C-E5B0-E609-69AAA2565E5F}"/>
              </a:ext>
            </a:extLst>
          </p:cNvPr>
          <p:cNvSpPr>
            <a:spLocks noGrp="1"/>
          </p:cNvSpPr>
          <p:nvPr>
            <p:ph type="dt" sz="half" idx="10"/>
          </p:nvPr>
        </p:nvSpPr>
        <p:spPr/>
        <p:txBody>
          <a:bodyPr/>
          <a:lstStyle/>
          <a:p>
            <a:fld id="{7201BC07-BED8-4F76-BDF9-15FCF213E172}" type="datetime1">
              <a:rPr lang="de-DE" smtClean="0"/>
              <a:t>12.03.2025</a:t>
            </a:fld>
            <a:endParaRPr lang="de-DE"/>
          </a:p>
        </p:txBody>
      </p:sp>
      <p:sp>
        <p:nvSpPr>
          <p:cNvPr id="5" name="Fußzeilenplatzhalter 4">
            <a:extLst>
              <a:ext uri="{FF2B5EF4-FFF2-40B4-BE49-F238E27FC236}">
                <a16:creationId xmlns:a16="http://schemas.microsoft.com/office/drawing/2014/main" id="{8FF0EC8C-857D-9BF4-788D-4579641D37E7}"/>
              </a:ext>
            </a:extLst>
          </p:cNvPr>
          <p:cNvSpPr>
            <a:spLocks noGrp="1"/>
          </p:cNvSpPr>
          <p:nvPr>
            <p:ph type="ftr" sz="quarter" idx="11"/>
          </p:nvPr>
        </p:nvSpPr>
        <p:spPr/>
        <p:txBody>
          <a:bodyPr/>
          <a:lstStyle/>
          <a:p>
            <a:r>
              <a:rPr lang="de-DE"/>
              <a:t>Stammtischparolen &amp; Rechtspopulismus</a:t>
            </a:r>
          </a:p>
        </p:txBody>
      </p:sp>
      <p:sp>
        <p:nvSpPr>
          <p:cNvPr id="6" name="Foliennummernplatzhalter 5">
            <a:extLst>
              <a:ext uri="{FF2B5EF4-FFF2-40B4-BE49-F238E27FC236}">
                <a16:creationId xmlns:a16="http://schemas.microsoft.com/office/drawing/2014/main" id="{D2B77618-E947-DE7A-8A9F-A3782F7FEA16}"/>
              </a:ext>
            </a:extLst>
          </p:cNvPr>
          <p:cNvSpPr>
            <a:spLocks noGrp="1"/>
          </p:cNvSpPr>
          <p:nvPr>
            <p:ph type="sldNum" sz="quarter" idx="12"/>
          </p:nvPr>
        </p:nvSpPr>
        <p:spPr/>
        <p:txBody>
          <a:bodyPr/>
          <a:lstStyle/>
          <a:p>
            <a:fld id="{3ECB9107-A5DC-44AC-ABF4-E420F7EC715B}" type="slidenum">
              <a:rPr lang="de-DE" smtClean="0"/>
              <a:t>‹Nr.›</a:t>
            </a:fld>
            <a:endParaRPr lang="de-DE"/>
          </a:p>
        </p:txBody>
      </p:sp>
      <p:sp>
        <p:nvSpPr>
          <p:cNvPr id="7" name="Inhaltsplatzhalter 2">
            <a:extLst>
              <a:ext uri="{FF2B5EF4-FFF2-40B4-BE49-F238E27FC236}">
                <a16:creationId xmlns:a16="http://schemas.microsoft.com/office/drawing/2014/main" id="{BE906641-4A92-8AC9-8E4D-689EB67D3813}"/>
              </a:ext>
            </a:extLst>
          </p:cNvPr>
          <p:cNvSpPr>
            <a:spLocks noGrp="1"/>
          </p:cNvSpPr>
          <p:nvPr>
            <p:ph idx="13"/>
          </p:nvPr>
        </p:nvSpPr>
        <p:spPr>
          <a:xfrm>
            <a:off x="6100774" y="1952625"/>
            <a:ext cx="4238614" cy="39973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Textplatzhalter 10">
            <a:extLst>
              <a:ext uri="{FF2B5EF4-FFF2-40B4-BE49-F238E27FC236}">
                <a16:creationId xmlns:a16="http://schemas.microsoft.com/office/drawing/2014/main" id="{06B337A9-4E22-D5DA-EC35-6E423CBEB3D3}"/>
              </a:ext>
            </a:extLst>
          </p:cNvPr>
          <p:cNvSpPr>
            <a:spLocks noGrp="1"/>
          </p:cNvSpPr>
          <p:nvPr>
            <p:ph type="body" sz="quarter" idx="14" hasCustomPrompt="1"/>
          </p:nvPr>
        </p:nvSpPr>
        <p:spPr>
          <a:xfrm>
            <a:off x="1092199" y="1069200"/>
            <a:ext cx="8784000" cy="540000"/>
          </a:xfrm>
        </p:spPr>
        <p:txBody>
          <a:bodyPr/>
          <a:lstStyle>
            <a:lvl1pPr>
              <a:defRPr sz="1500"/>
            </a:lvl1pPr>
            <a:lvl2pPr marL="0" indent="0">
              <a:buNone/>
              <a:defRPr/>
            </a:lvl2pPr>
          </a:lstStyle>
          <a:p>
            <a:pPr lvl="0"/>
            <a:r>
              <a:rPr lang="de-DE" dirty="0"/>
              <a:t>Untertitel eingeben</a:t>
            </a:r>
          </a:p>
        </p:txBody>
      </p:sp>
    </p:spTree>
    <p:extLst>
      <p:ext uri="{BB962C8B-B14F-4D97-AF65-F5344CB8AC3E}">
        <p14:creationId xmlns:p14="http://schemas.microsoft.com/office/powerpoint/2010/main" val="4101142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nnseite">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C7DF8CDF-177D-B909-1C6A-0B8934E2AF1A}"/>
              </a:ext>
            </a:extLst>
          </p:cNvPr>
          <p:cNvSpPr>
            <a:spLocks noGrp="1"/>
          </p:cNvSpPr>
          <p:nvPr>
            <p:ph type="sldNum" sz="quarter" idx="12"/>
          </p:nvPr>
        </p:nvSpPr>
        <p:spPr/>
        <p:txBody>
          <a:bodyPr/>
          <a:lstStyle/>
          <a:p>
            <a:fld id="{3ECB9107-A5DC-44AC-ABF4-E420F7EC715B}" type="slidenum">
              <a:rPr lang="de-DE" smtClean="0"/>
              <a:t>‹Nr.›</a:t>
            </a:fld>
            <a:endParaRPr lang="de-DE"/>
          </a:p>
        </p:txBody>
      </p:sp>
      <p:sp>
        <p:nvSpPr>
          <p:cNvPr id="5" name="Bildplatzhalter 15" descr="Trennseite Bild">
            <a:extLst>
              <a:ext uri="{FF2B5EF4-FFF2-40B4-BE49-F238E27FC236}">
                <a16:creationId xmlns:a16="http://schemas.microsoft.com/office/drawing/2014/main" id="{1CE27CCB-CCC2-4B53-FD3E-6206479DEA1D}"/>
              </a:ext>
            </a:extLst>
          </p:cNvPr>
          <p:cNvSpPr>
            <a:spLocks noGrp="1"/>
          </p:cNvSpPr>
          <p:nvPr>
            <p:ph type="pic" sz="quarter" idx="18" hasCustomPrompt="1"/>
          </p:nvPr>
        </p:nvSpPr>
        <p:spPr>
          <a:xfrm>
            <a:off x="-276" y="0"/>
            <a:ext cx="12193768" cy="678916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16829 w 12208829"/>
              <a:gd name="connsiteY0" fmla="*/ 0 h 6858000"/>
              <a:gd name="connsiteX1" fmla="*/ 12208829 w 12208829"/>
              <a:gd name="connsiteY1" fmla="*/ 0 h 6858000"/>
              <a:gd name="connsiteX2" fmla="*/ 12208829 w 12208829"/>
              <a:gd name="connsiteY2" fmla="*/ 6858000 h 6858000"/>
              <a:gd name="connsiteX3" fmla="*/ 16829 w 12208829"/>
              <a:gd name="connsiteY3" fmla="*/ 6858000 h 6858000"/>
              <a:gd name="connsiteX4" fmla="*/ 0 w 12208829"/>
              <a:gd name="connsiteY4" fmla="*/ 6355921 h 6858000"/>
              <a:gd name="connsiteX5" fmla="*/ 16829 w 12208829"/>
              <a:gd name="connsiteY5" fmla="*/ 0 h 6858000"/>
              <a:gd name="connsiteX0" fmla="*/ 16829 w 12208829"/>
              <a:gd name="connsiteY0" fmla="*/ 0 h 6858000"/>
              <a:gd name="connsiteX1" fmla="*/ 12208829 w 12208829"/>
              <a:gd name="connsiteY1" fmla="*/ 0 h 6858000"/>
              <a:gd name="connsiteX2" fmla="*/ 12201350 w 12208829"/>
              <a:gd name="connsiteY2" fmla="*/ 5138591 h 6858000"/>
              <a:gd name="connsiteX3" fmla="*/ 12208829 w 12208829"/>
              <a:gd name="connsiteY3" fmla="*/ 6858000 h 6858000"/>
              <a:gd name="connsiteX4" fmla="*/ 16829 w 12208829"/>
              <a:gd name="connsiteY4" fmla="*/ 6858000 h 6858000"/>
              <a:gd name="connsiteX5" fmla="*/ 0 w 12208829"/>
              <a:gd name="connsiteY5" fmla="*/ 6355921 h 6858000"/>
              <a:gd name="connsiteX6" fmla="*/ 16829 w 12208829"/>
              <a:gd name="connsiteY6" fmla="*/ 0 h 6858000"/>
              <a:gd name="connsiteX0" fmla="*/ 16829 w 12208829"/>
              <a:gd name="connsiteY0" fmla="*/ 0 h 6858000"/>
              <a:gd name="connsiteX1" fmla="*/ 12208829 w 12208829"/>
              <a:gd name="connsiteY1" fmla="*/ 0 h 6858000"/>
              <a:gd name="connsiteX2" fmla="*/ 12201350 w 12208829"/>
              <a:gd name="connsiteY2" fmla="*/ 5138591 h 6858000"/>
              <a:gd name="connsiteX3" fmla="*/ 12208829 w 12208829"/>
              <a:gd name="connsiteY3" fmla="*/ 6858000 h 6858000"/>
              <a:gd name="connsiteX4" fmla="*/ 1082694 w 12208829"/>
              <a:gd name="connsiteY4" fmla="*/ 6633607 h 6858000"/>
              <a:gd name="connsiteX5" fmla="*/ 0 w 12208829"/>
              <a:gd name="connsiteY5" fmla="*/ 6355921 h 6858000"/>
              <a:gd name="connsiteX6" fmla="*/ 16829 w 12208829"/>
              <a:gd name="connsiteY6" fmla="*/ 0 h 6858000"/>
              <a:gd name="connsiteX0" fmla="*/ 16829 w 12208829"/>
              <a:gd name="connsiteY0" fmla="*/ 0 h 6633607"/>
              <a:gd name="connsiteX1" fmla="*/ 12208829 w 12208829"/>
              <a:gd name="connsiteY1" fmla="*/ 0 h 6633607"/>
              <a:gd name="connsiteX2" fmla="*/ 12201350 w 12208829"/>
              <a:gd name="connsiteY2" fmla="*/ 5138591 h 6633607"/>
              <a:gd name="connsiteX3" fmla="*/ 10531494 w 12208829"/>
              <a:gd name="connsiteY3" fmla="*/ 6083845 h 6633607"/>
              <a:gd name="connsiteX4" fmla="*/ 1082694 w 12208829"/>
              <a:gd name="connsiteY4" fmla="*/ 6633607 h 6633607"/>
              <a:gd name="connsiteX5" fmla="*/ 0 w 12208829"/>
              <a:gd name="connsiteY5" fmla="*/ 6355921 h 6633607"/>
              <a:gd name="connsiteX6" fmla="*/ 16829 w 12208829"/>
              <a:gd name="connsiteY6" fmla="*/ 0 h 6633607"/>
              <a:gd name="connsiteX0" fmla="*/ 16829 w 12208829"/>
              <a:gd name="connsiteY0" fmla="*/ 0 h 6633607"/>
              <a:gd name="connsiteX1" fmla="*/ 12208829 w 12208829"/>
              <a:gd name="connsiteY1" fmla="*/ 0 h 6633607"/>
              <a:gd name="connsiteX2" fmla="*/ 12206502 w 12208829"/>
              <a:gd name="connsiteY2" fmla="*/ 5339501 h 6633607"/>
              <a:gd name="connsiteX3" fmla="*/ 10531494 w 12208829"/>
              <a:gd name="connsiteY3" fmla="*/ 6083845 h 6633607"/>
              <a:gd name="connsiteX4" fmla="*/ 1082694 w 12208829"/>
              <a:gd name="connsiteY4" fmla="*/ 6633607 h 6633607"/>
              <a:gd name="connsiteX5" fmla="*/ 0 w 12208829"/>
              <a:gd name="connsiteY5" fmla="*/ 6355921 h 6633607"/>
              <a:gd name="connsiteX6" fmla="*/ 16829 w 12208829"/>
              <a:gd name="connsiteY6" fmla="*/ 0 h 6633607"/>
              <a:gd name="connsiteX0" fmla="*/ 16829 w 12208829"/>
              <a:gd name="connsiteY0" fmla="*/ 0 h 6633607"/>
              <a:gd name="connsiteX1" fmla="*/ 12208829 w 12208829"/>
              <a:gd name="connsiteY1" fmla="*/ 0 h 6633607"/>
              <a:gd name="connsiteX2" fmla="*/ 12206502 w 12208829"/>
              <a:gd name="connsiteY2" fmla="*/ 5339501 h 6633607"/>
              <a:gd name="connsiteX3" fmla="*/ 10531494 w 12208829"/>
              <a:gd name="connsiteY3" fmla="*/ 6083845 h 6633607"/>
              <a:gd name="connsiteX4" fmla="*/ 1082694 w 12208829"/>
              <a:gd name="connsiteY4" fmla="*/ 6633607 h 6633607"/>
              <a:gd name="connsiteX5" fmla="*/ 0 w 12208829"/>
              <a:gd name="connsiteY5" fmla="*/ 6355921 h 6633607"/>
              <a:gd name="connsiteX6" fmla="*/ 16829 w 12208829"/>
              <a:gd name="connsiteY6" fmla="*/ 0 h 6633607"/>
              <a:gd name="connsiteX0" fmla="*/ 1493 w 12193493"/>
              <a:gd name="connsiteY0" fmla="*/ 0 h 6633607"/>
              <a:gd name="connsiteX1" fmla="*/ 12193493 w 12193493"/>
              <a:gd name="connsiteY1" fmla="*/ 0 h 6633607"/>
              <a:gd name="connsiteX2" fmla="*/ 12191166 w 12193493"/>
              <a:gd name="connsiteY2" fmla="*/ 5339501 h 6633607"/>
              <a:gd name="connsiteX3" fmla="*/ 10516158 w 12193493"/>
              <a:gd name="connsiteY3" fmla="*/ 6083845 h 6633607"/>
              <a:gd name="connsiteX4" fmla="*/ 1067358 w 12193493"/>
              <a:gd name="connsiteY4" fmla="*/ 6633607 h 6633607"/>
              <a:gd name="connsiteX5" fmla="*/ 2694 w 12193493"/>
              <a:gd name="connsiteY5" fmla="*/ 6425467 h 6633607"/>
              <a:gd name="connsiteX6" fmla="*/ 1493 w 12193493"/>
              <a:gd name="connsiteY6" fmla="*/ 0 h 6633607"/>
              <a:gd name="connsiteX0" fmla="*/ 1493 w 12193493"/>
              <a:gd name="connsiteY0" fmla="*/ 0 h 6633607"/>
              <a:gd name="connsiteX1" fmla="*/ 12193493 w 12193493"/>
              <a:gd name="connsiteY1" fmla="*/ 0 h 6633607"/>
              <a:gd name="connsiteX2" fmla="*/ 12191166 w 12193493"/>
              <a:gd name="connsiteY2" fmla="*/ 5339501 h 6633607"/>
              <a:gd name="connsiteX3" fmla="*/ 10516158 w 12193493"/>
              <a:gd name="connsiteY3" fmla="*/ 6083845 h 6633607"/>
              <a:gd name="connsiteX4" fmla="*/ 1067358 w 12193493"/>
              <a:gd name="connsiteY4" fmla="*/ 6633607 h 6633607"/>
              <a:gd name="connsiteX5" fmla="*/ 2694 w 12193493"/>
              <a:gd name="connsiteY5" fmla="*/ 6425467 h 6633607"/>
              <a:gd name="connsiteX6" fmla="*/ 1493 w 12193493"/>
              <a:gd name="connsiteY6" fmla="*/ 0 h 6633607"/>
              <a:gd name="connsiteX0" fmla="*/ 1493 w 12193493"/>
              <a:gd name="connsiteY0" fmla="*/ 0 h 6781714"/>
              <a:gd name="connsiteX1" fmla="*/ 12193493 w 12193493"/>
              <a:gd name="connsiteY1" fmla="*/ 0 h 6781714"/>
              <a:gd name="connsiteX2" fmla="*/ 12191166 w 12193493"/>
              <a:gd name="connsiteY2" fmla="*/ 5339501 h 6781714"/>
              <a:gd name="connsiteX3" fmla="*/ 10516158 w 12193493"/>
              <a:gd name="connsiteY3" fmla="*/ 6083845 h 6781714"/>
              <a:gd name="connsiteX4" fmla="*/ 3305706 w 12193493"/>
              <a:gd name="connsiteY4" fmla="*/ 6781714 h 6781714"/>
              <a:gd name="connsiteX5" fmla="*/ 2694 w 12193493"/>
              <a:gd name="connsiteY5" fmla="*/ 6425467 h 6781714"/>
              <a:gd name="connsiteX6" fmla="*/ 1493 w 12193493"/>
              <a:gd name="connsiteY6" fmla="*/ 0 h 6781714"/>
              <a:gd name="connsiteX0" fmla="*/ 1493 w 12193493"/>
              <a:gd name="connsiteY0" fmla="*/ 0 h 6789217"/>
              <a:gd name="connsiteX1" fmla="*/ 12193493 w 12193493"/>
              <a:gd name="connsiteY1" fmla="*/ 0 h 6789217"/>
              <a:gd name="connsiteX2" fmla="*/ 12191166 w 12193493"/>
              <a:gd name="connsiteY2" fmla="*/ 5339501 h 6789217"/>
              <a:gd name="connsiteX3" fmla="*/ 10516158 w 12193493"/>
              <a:gd name="connsiteY3" fmla="*/ 6083845 h 6789217"/>
              <a:gd name="connsiteX4" fmla="*/ 3305706 w 12193493"/>
              <a:gd name="connsiteY4" fmla="*/ 6781714 h 6789217"/>
              <a:gd name="connsiteX5" fmla="*/ 2694 w 12193493"/>
              <a:gd name="connsiteY5" fmla="*/ 6425467 h 6789217"/>
              <a:gd name="connsiteX6" fmla="*/ 1493 w 12193493"/>
              <a:gd name="connsiteY6" fmla="*/ 0 h 6789217"/>
              <a:gd name="connsiteX0" fmla="*/ 1493 w 12193493"/>
              <a:gd name="connsiteY0" fmla="*/ 0 h 6789217"/>
              <a:gd name="connsiteX1" fmla="*/ 12193493 w 12193493"/>
              <a:gd name="connsiteY1" fmla="*/ 0 h 6789217"/>
              <a:gd name="connsiteX2" fmla="*/ 12191166 w 12193493"/>
              <a:gd name="connsiteY2" fmla="*/ 5339501 h 6789217"/>
              <a:gd name="connsiteX3" fmla="*/ 8588190 w 12193493"/>
              <a:gd name="connsiteY3" fmla="*/ 6296346 h 6789217"/>
              <a:gd name="connsiteX4" fmla="*/ 3305706 w 12193493"/>
              <a:gd name="connsiteY4" fmla="*/ 6781714 h 6789217"/>
              <a:gd name="connsiteX5" fmla="*/ 2694 w 12193493"/>
              <a:gd name="connsiteY5" fmla="*/ 6425467 h 6789217"/>
              <a:gd name="connsiteX6" fmla="*/ 1493 w 12193493"/>
              <a:gd name="connsiteY6" fmla="*/ 0 h 6789217"/>
              <a:gd name="connsiteX0" fmla="*/ 1493 w 12193493"/>
              <a:gd name="connsiteY0" fmla="*/ 0 h 6789217"/>
              <a:gd name="connsiteX1" fmla="*/ 12193493 w 12193493"/>
              <a:gd name="connsiteY1" fmla="*/ 0 h 6789217"/>
              <a:gd name="connsiteX2" fmla="*/ 12191166 w 12193493"/>
              <a:gd name="connsiteY2" fmla="*/ 5339501 h 6789217"/>
              <a:gd name="connsiteX3" fmla="*/ 8588190 w 12193493"/>
              <a:gd name="connsiteY3" fmla="*/ 6296346 h 6789217"/>
              <a:gd name="connsiteX4" fmla="*/ 3305706 w 12193493"/>
              <a:gd name="connsiteY4" fmla="*/ 6781714 h 6789217"/>
              <a:gd name="connsiteX5" fmla="*/ 2694 w 12193493"/>
              <a:gd name="connsiteY5" fmla="*/ 6425467 h 6789217"/>
              <a:gd name="connsiteX6" fmla="*/ 1493 w 12193493"/>
              <a:gd name="connsiteY6" fmla="*/ 0 h 6789217"/>
              <a:gd name="connsiteX0" fmla="*/ 1493 w 12193493"/>
              <a:gd name="connsiteY0" fmla="*/ 0 h 6789217"/>
              <a:gd name="connsiteX1" fmla="*/ 12193493 w 12193493"/>
              <a:gd name="connsiteY1" fmla="*/ 0 h 6789217"/>
              <a:gd name="connsiteX2" fmla="*/ 12191166 w 12193493"/>
              <a:gd name="connsiteY2" fmla="*/ 5339501 h 6789217"/>
              <a:gd name="connsiteX3" fmla="*/ 3305706 w 12193493"/>
              <a:gd name="connsiteY3" fmla="*/ 6781714 h 6789217"/>
              <a:gd name="connsiteX4" fmla="*/ 2694 w 12193493"/>
              <a:gd name="connsiteY4" fmla="*/ 6425467 h 6789217"/>
              <a:gd name="connsiteX5" fmla="*/ 1493 w 12193493"/>
              <a:gd name="connsiteY5" fmla="*/ 0 h 6789217"/>
              <a:gd name="connsiteX0" fmla="*/ 1493 w 12193493"/>
              <a:gd name="connsiteY0" fmla="*/ 0 h 6795426"/>
              <a:gd name="connsiteX1" fmla="*/ 12193493 w 12193493"/>
              <a:gd name="connsiteY1" fmla="*/ 0 h 6795426"/>
              <a:gd name="connsiteX2" fmla="*/ 12191166 w 12193493"/>
              <a:gd name="connsiteY2" fmla="*/ 5339501 h 6795426"/>
              <a:gd name="connsiteX3" fmla="*/ 3698511 w 12193493"/>
              <a:gd name="connsiteY3" fmla="*/ 6788153 h 6795426"/>
              <a:gd name="connsiteX4" fmla="*/ 2694 w 12193493"/>
              <a:gd name="connsiteY4" fmla="*/ 6425467 h 6795426"/>
              <a:gd name="connsiteX5" fmla="*/ 1493 w 12193493"/>
              <a:gd name="connsiteY5" fmla="*/ 0 h 6795426"/>
              <a:gd name="connsiteX0" fmla="*/ 1493 w 12193493"/>
              <a:gd name="connsiteY0" fmla="*/ 0 h 6786685"/>
              <a:gd name="connsiteX1" fmla="*/ 12193493 w 12193493"/>
              <a:gd name="connsiteY1" fmla="*/ 0 h 6786685"/>
              <a:gd name="connsiteX2" fmla="*/ 12191166 w 12193493"/>
              <a:gd name="connsiteY2" fmla="*/ 5339501 h 6786685"/>
              <a:gd name="connsiteX3" fmla="*/ 2694 w 12193493"/>
              <a:gd name="connsiteY3" fmla="*/ 6425467 h 6786685"/>
              <a:gd name="connsiteX4" fmla="*/ 1493 w 12193493"/>
              <a:gd name="connsiteY4" fmla="*/ 0 h 6786685"/>
              <a:gd name="connsiteX0" fmla="*/ 1493 w 12193493"/>
              <a:gd name="connsiteY0" fmla="*/ 0 h 6750418"/>
              <a:gd name="connsiteX1" fmla="*/ 12193493 w 12193493"/>
              <a:gd name="connsiteY1" fmla="*/ 0 h 6750418"/>
              <a:gd name="connsiteX2" fmla="*/ 12191166 w 12193493"/>
              <a:gd name="connsiteY2" fmla="*/ 5339501 h 6750418"/>
              <a:gd name="connsiteX3" fmla="*/ 2694 w 12193493"/>
              <a:gd name="connsiteY3" fmla="*/ 6425467 h 6750418"/>
              <a:gd name="connsiteX4" fmla="*/ 1493 w 12193493"/>
              <a:gd name="connsiteY4" fmla="*/ 0 h 6750418"/>
              <a:gd name="connsiteX0" fmla="*/ 1493 w 12193493"/>
              <a:gd name="connsiteY0" fmla="*/ 0 h 6758009"/>
              <a:gd name="connsiteX1" fmla="*/ 12193493 w 12193493"/>
              <a:gd name="connsiteY1" fmla="*/ 0 h 6758009"/>
              <a:gd name="connsiteX2" fmla="*/ 12191166 w 12193493"/>
              <a:gd name="connsiteY2" fmla="*/ 5339501 h 6758009"/>
              <a:gd name="connsiteX3" fmla="*/ 2694 w 12193493"/>
              <a:gd name="connsiteY3" fmla="*/ 6425467 h 6758009"/>
              <a:gd name="connsiteX4" fmla="*/ 1493 w 12193493"/>
              <a:gd name="connsiteY4" fmla="*/ 0 h 6758009"/>
              <a:gd name="connsiteX0" fmla="*/ 1493 w 12193493"/>
              <a:gd name="connsiteY0" fmla="*/ 0 h 6622203"/>
              <a:gd name="connsiteX1" fmla="*/ 12193493 w 12193493"/>
              <a:gd name="connsiteY1" fmla="*/ 0 h 6622203"/>
              <a:gd name="connsiteX2" fmla="*/ 12191166 w 12193493"/>
              <a:gd name="connsiteY2" fmla="*/ 5339501 h 6622203"/>
              <a:gd name="connsiteX3" fmla="*/ 2694 w 12193493"/>
              <a:gd name="connsiteY3" fmla="*/ 6425467 h 6622203"/>
              <a:gd name="connsiteX4" fmla="*/ 1493 w 12193493"/>
              <a:gd name="connsiteY4" fmla="*/ 0 h 6622203"/>
              <a:gd name="connsiteX0" fmla="*/ 1493 w 12193493"/>
              <a:gd name="connsiteY0" fmla="*/ 0 h 7007862"/>
              <a:gd name="connsiteX1" fmla="*/ 12193493 w 12193493"/>
              <a:gd name="connsiteY1" fmla="*/ 0 h 7007862"/>
              <a:gd name="connsiteX2" fmla="*/ 12191166 w 12193493"/>
              <a:gd name="connsiteY2" fmla="*/ 5339501 h 7007862"/>
              <a:gd name="connsiteX3" fmla="*/ 3419547 w 12193493"/>
              <a:gd name="connsiteY3" fmla="*/ 6584968 h 7007862"/>
              <a:gd name="connsiteX4" fmla="*/ 2694 w 12193493"/>
              <a:gd name="connsiteY4" fmla="*/ 6425467 h 7007862"/>
              <a:gd name="connsiteX5" fmla="*/ 1493 w 12193493"/>
              <a:gd name="connsiteY5" fmla="*/ 0 h 7007862"/>
              <a:gd name="connsiteX0" fmla="*/ 1493 w 12193493"/>
              <a:gd name="connsiteY0" fmla="*/ 0 h 7086090"/>
              <a:gd name="connsiteX1" fmla="*/ 12193493 w 12193493"/>
              <a:gd name="connsiteY1" fmla="*/ 0 h 7086090"/>
              <a:gd name="connsiteX2" fmla="*/ 12191166 w 12193493"/>
              <a:gd name="connsiteY2" fmla="*/ 5339501 h 7086090"/>
              <a:gd name="connsiteX3" fmla="*/ 3637200 w 12193493"/>
              <a:gd name="connsiteY3" fmla="*/ 6782015 h 7086090"/>
              <a:gd name="connsiteX4" fmla="*/ 2694 w 12193493"/>
              <a:gd name="connsiteY4" fmla="*/ 6425467 h 7086090"/>
              <a:gd name="connsiteX5" fmla="*/ 1493 w 12193493"/>
              <a:gd name="connsiteY5" fmla="*/ 0 h 7086090"/>
              <a:gd name="connsiteX0" fmla="*/ 1493 w 12193493"/>
              <a:gd name="connsiteY0" fmla="*/ 0 h 7026791"/>
              <a:gd name="connsiteX1" fmla="*/ 12193493 w 12193493"/>
              <a:gd name="connsiteY1" fmla="*/ 0 h 7026791"/>
              <a:gd name="connsiteX2" fmla="*/ 12191166 w 12193493"/>
              <a:gd name="connsiteY2" fmla="*/ 5339501 h 7026791"/>
              <a:gd name="connsiteX3" fmla="*/ 3637200 w 12193493"/>
              <a:gd name="connsiteY3" fmla="*/ 6782015 h 7026791"/>
              <a:gd name="connsiteX4" fmla="*/ 2694 w 12193493"/>
              <a:gd name="connsiteY4" fmla="*/ 6425467 h 7026791"/>
              <a:gd name="connsiteX5" fmla="*/ 1493 w 12193493"/>
              <a:gd name="connsiteY5" fmla="*/ 0 h 7026791"/>
              <a:gd name="connsiteX0" fmla="*/ 1493 w 12193493"/>
              <a:gd name="connsiteY0" fmla="*/ 0 h 6785886"/>
              <a:gd name="connsiteX1" fmla="*/ 12193493 w 12193493"/>
              <a:gd name="connsiteY1" fmla="*/ 0 h 6785886"/>
              <a:gd name="connsiteX2" fmla="*/ 12191166 w 12193493"/>
              <a:gd name="connsiteY2" fmla="*/ 5339501 h 6785886"/>
              <a:gd name="connsiteX3" fmla="*/ 3637200 w 12193493"/>
              <a:gd name="connsiteY3" fmla="*/ 6782015 h 6785886"/>
              <a:gd name="connsiteX4" fmla="*/ 2694 w 12193493"/>
              <a:gd name="connsiteY4" fmla="*/ 6425467 h 6785886"/>
              <a:gd name="connsiteX5" fmla="*/ 1493 w 12193493"/>
              <a:gd name="connsiteY5" fmla="*/ 0 h 6785886"/>
              <a:gd name="connsiteX0" fmla="*/ 1493 w 12193493"/>
              <a:gd name="connsiteY0" fmla="*/ 0 h 6782059"/>
              <a:gd name="connsiteX1" fmla="*/ 12193493 w 12193493"/>
              <a:gd name="connsiteY1" fmla="*/ 0 h 6782059"/>
              <a:gd name="connsiteX2" fmla="*/ 12191166 w 12193493"/>
              <a:gd name="connsiteY2" fmla="*/ 5339501 h 6782059"/>
              <a:gd name="connsiteX3" fmla="*/ 3637200 w 12193493"/>
              <a:gd name="connsiteY3" fmla="*/ 6782015 h 6782059"/>
              <a:gd name="connsiteX4" fmla="*/ 2694 w 12193493"/>
              <a:gd name="connsiteY4" fmla="*/ 6425467 h 6782059"/>
              <a:gd name="connsiteX5" fmla="*/ 1493 w 12193493"/>
              <a:gd name="connsiteY5" fmla="*/ 0 h 6782059"/>
              <a:gd name="connsiteX0" fmla="*/ 1493 w 12193493"/>
              <a:gd name="connsiteY0" fmla="*/ 0 h 6782019"/>
              <a:gd name="connsiteX1" fmla="*/ 12193493 w 12193493"/>
              <a:gd name="connsiteY1" fmla="*/ 0 h 6782019"/>
              <a:gd name="connsiteX2" fmla="*/ 12191166 w 12193493"/>
              <a:gd name="connsiteY2" fmla="*/ 5339501 h 6782019"/>
              <a:gd name="connsiteX3" fmla="*/ 3637200 w 12193493"/>
              <a:gd name="connsiteY3" fmla="*/ 6782015 h 6782019"/>
              <a:gd name="connsiteX4" fmla="*/ 2694 w 12193493"/>
              <a:gd name="connsiteY4" fmla="*/ 6425467 h 6782019"/>
              <a:gd name="connsiteX5" fmla="*/ 1493 w 12193493"/>
              <a:gd name="connsiteY5" fmla="*/ 0 h 6782019"/>
              <a:gd name="connsiteX0" fmla="*/ 1493 w 12193493"/>
              <a:gd name="connsiteY0" fmla="*/ 0 h 6782017"/>
              <a:gd name="connsiteX1" fmla="*/ 12193493 w 12193493"/>
              <a:gd name="connsiteY1" fmla="*/ 0 h 6782017"/>
              <a:gd name="connsiteX2" fmla="*/ 12191166 w 12193493"/>
              <a:gd name="connsiteY2" fmla="*/ 5339501 h 6782017"/>
              <a:gd name="connsiteX3" fmla="*/ 3637200 w 12193493"/>
              <a:gd name="connsiteY3" fmla="*/ 6782015 h 6782017"/>
              <a:gd name="connsiteX4" fmla="*/ 2694 w 12193493"/>
              <a:gd name="connsiteY4" fmla="*/ 6425467 h 6782017"/>
              <a:gd name="connsiteX5" fmla="*/ 1493 w 12193493"/>
              <a:gd name="connsiteY5" fmla="*/ 0 h 6782017"/>
              <a:gd name="connsiteX0" fmla="*/ 1493 w 12193493"/>
              <a:gd name="connsiteY0" fmla="*/ 0 h 6782024"/>
              <a:gd name="connsiteX1" fmla="*/ 12193493 w 12193493"/>
              <a:gd name="connsiteY1" fmla="*/ 0 h 6782024"/>
              <a:gd name="connsiteX2" fmla="*/ 12191166 w 12193493"/>
              <a:gd name="connsiteY2" fmla="*/ 5339501 h 6782024"/>
              <a:gd name="connsiteX3" fmla="*/ 3637200 w 12193493"/>
              <a:gd name="connsiteY3" fmla="*/ 6782015 h 6782024"/>
              <a:gd name="connsiteX4" fmla="*/ 2694 w 12193493"/>
              <a:gd name="connsiteY4" fmla="*/ 6425467 h 6782024"/>
              <a:gd name="connsiteX5" fmla="*/ 1493 w 12193493"/>
              <a:gd name="connsiteY5" fmla="*/ 0 h 6782024"/>
              <a:gd name="connsiteX0" fmla="*/ 1493 w 12193493"/>
              <a:gd name="connsiteY0" fmla="*/ 0 h 6782024"/>
              <a:gd name="connsiteX1" fmla="*/ 12193493 w 12193493"/>
              <a:gd name="connsiteY1" fmla="*/ 0 h 6782024"/>
              <a:gd name="connsiteX2" fmla="*/ 12191166 w 12193493"/>
              <a:gd name="connsiteY2" fmla="*/ 5339501 h 6782024"/>
              <a:gd name="connsiteX3" fmla="*/ 3637200 w 12193493"/>
              <a:gd name="connsiteY3" fmla="*/ 6782015 h 6782024"/>
              <a:gd name="connsiteX4" fmla="*/ 2694 w 12193493"/>
              <a:gd name="connsiteY4" fmla="*/ 6425467 h 6782024"/>
              <a:gd name="connsiteX5" fmla="*/ 1493 w 12193493"/>
              <a:gd name="connsiteY5" fmla="*/ 0 h 6782024"/>
              <a:gd name="connsiteX0" fmla="*/ 1493 w 12193493"/>
              <a:gd name="connsiteY0" fmla="*/ 0 h 6782024"/>
              <a:gd name="connsiteX1" fmla="*/ 12193493 w 12193493"/>
              <a:gd name="connsiteY1" fmla="*/ 0 h 6782024"/>
              <a:gd name="connsiteX2" fmla="*/ 12191166 w 12193493"/>
              <a:gd name="connsiteY2" fmla="*/ 5339501 h 6782024"/>
              <a:gd name="connsiteX3" fmla="*/ 3637200 w 12193493"/>
              <a:gd name="connsiteY3" fmla="*/ 6782015 h 6782024"/>
              <a:gd name="connsiteX4" fmla="*/ 2694 w 12193493"/>
              <a:gd name="connsiteY4" fmla="*/ 6425467 h 6782024"/>
              <a:gd name="connsiteX5" fmla="*/ 1493 w 12193493"/>
              <a:gd name="connsiteY5" fmla="*/ 0 h 6782024"/>
              <a:gd name="connsiteX0" fmla="*/ 1493 w 12193493"/>
              <a:gd name="connsiteY0" fmla="*/ 0 h 6782024"/>
              <a:gd name="connsiteX1" fmla="*/ 12193493 w 12193493"/>
              <a:gd name="connsiteY1" fmla="*/ 0 h 6782024"/>
              <a:gd name="connsiteX2" fmla="*/ 12191166 w 12193493"/>
              <a:gd name="connsiteY2" fmla="*/ 5339501 h 6782024"/>
              <a:gd name="connsiteX3" fmla="*/ 3637200 w 12193493"/>
              <a:gd name="connsiteY3" fmla="*/ 6782015 h 6782024"/>
              <a:gd name="connsiteX4" fmla="*/ 2694 w 12193493"/>
              <a:gd name="connsiteY4" fmla="*/ 6425467 h 6782024"/>
              <a:gd name="connsiteX5" fmla="*/ 1493 w 12193493"/>
              <a:gd name="connsiteY5" fmla="*/ 0 h 6782024"/>
              <a:gd name="connsiteX0" fmla="*/ 1493 w 12193493"/>
              <a:gd name="connsiteY0" fmla="*/ 0 h 6782024"/>
              <a:gd name="connsiteX1" fmla="*/ 12193493 w 12193493"/>
              <a:gd name="connsiteY1" fmla="*/ 0 h 6782024"/>
              <a:gd name="connsiteX2" fmla="*/ 12191166 w 12193493"/>
              <a:gd name="connsiteY2" fmla="*/ 5339501 h 6782024"/>
              <a:gd name="connsiteX3" fmla="*/ 3637200 w 12193493"/>
              <a:gd name="connsiteY3" fmla="*/ 6782015 h 6782024"/>
              <a:gd name="connsiteX4" fmla="*/ 2694 w 12193493"/>
              <a:gd name="connsiteY4" fmla="*/ 6425467 h 6782024"/>
              <a:gd name="connsiteX5" fmla="*/ 1493 w 12193493"/>
              <a:gd name="connsiteY5" fmla="*/ 0 h 6782024"/>
              <a:gd name="connsiteX0" fmla="*/ 1493 w 12193493"/>
              <a:gd name="connsiteY0" fmla="*/ 0 h 6782024"/>
              <a:gd name="connsiteX1" fmla="*/ 12193493 w 12193493"/>
              <a:gd name="connsiteY1" fmla="*/ 0 h 6782024"/>
              <a:gd name="connsiteX2" fmla="*/ 12191166 w 12193493"/>
              <a:gd name="connsiteY2" fmla="*/ 5339501 h 6782024"/>
              <a:gd name="connsiteX3" fmla="*/ 3637200 w 12193493"/>
              <a:gd name="connsiteY3" fmla="*/ 6782015 h 6782024"/>
              <a:gd name="connsiteX4" fmla="*/ 2694 w 12193493"/>
              <a:gd name="connsiteY4" fmla="*/ 6425467 h 6782024"/>
              <a:gd name="connsiteX5" fmla="*/ 1493 w 12193493"/>
              <a:gd name="connsiteY5" fmla="*/ 0 h 6782024"/>
              <a:gd name="connsiteX0" fmla="*/ 1493 w 12193493"/>
              <a:gd name="connsiteY0" fmla="*/ 0 h 6782024"/>
              <a:gd name="connsiteX1" fmla="*/ 12193493 w 12193493"/>
              <a:gd name="connsiteY1" fmla="*/ 0 h 6782024"/>
              <a:gd name="connsiteX2" fmla="*/ 12191166 w 12193493"/>
              <a:gd name="connsiteY2" fmla="*/ 5339501 h 6782024"/>
              <a:gd name="connsiteX3" fmla="*/ 3637200 w 12193493"/>
              <a:gd name="connsiteY3" fmla="*/ 6782015 h 6782024"/>
              <a:gd name="connsiteX4" fmla="*/ 2694 w 12193493"/>
              <a:gd name="connsiteY4" fmla="*/ 6425467 h 6782024"/>
              <a:gd name="connsiteX5" fmla="*/ 1493 w 12193493"/>
              <a:gd name="connsiteY5" fmla="*/ 0 h 6782024"/>
              <a:gd name="connsiteX0" fmla="*/ 1493 w 12193493"/>
              <a:gd name="connsiteY0" fmla="*/ 0 h 6784534"/>
              <a:gd name="connsiteX1" fmla="*/ 12193493 w 12193493"/>
              <a:gd name="connsiteY1" fmla="*/ 0 h 6784534"/>
              <a:gd name="connsiteX2" fmla="*/ 12191166 w 12193493"/>
              <a:gd name="connsiteY2" fmla="*/ 5339501 h 6784534"/>
              <a:gd name="connsiteX3" fmla="*/ 7050101 w 12193493"/>
              <a:gd name="connsiteY3" fmla="*/ 6512846 h 6784534"/>
              <a:gd name="connsiteX4" fmla="*/ 3637200 w 12193493"/>
              <a:gd name="connsiteY4" fmla="*/ 6782015 h 6784534"/>
              <a:gd name="connsiteX5" fmla="*/ 2694 w 12193493"/>
              <a:gd name="connsiteY5" fmla="*/ 6425467 h 6784534"/>
              <a:gd name="connsiteX6" fmla="*/ 1493 w 12193493"/>
              <a:gd name="connsiteY6" fmla="*/ 0 h 6784534"/>
              <a:gd name="connsiteX0" fmla="*/ 1493 w 12193493"/>
              <a:gd name="connsiteY0" fmla="*/ 0 h 6785523"/>
              <a:gd name="connsiteX1" fmla="*/ 12193493 w 12193493"/>
              <a:gd name="connsiteY1" fmla="*/ 0 h 6785523"/>
              <a:gd name="connsiteX2" fmla="*/ 12191166 w 12193493"/>
              <a:gd name="connsiteY2" fmla="*/ 5339501 h 6785523"/>
              <a:gd name="connsiteX3" fmla="*/ 7056541 w 12193493"/>
              <a:gd name="connsiteY3" fmla="*/ 6534740 h 6785523"/>
              <a:gd name="connsiteX4" fmla="*/ 3637200 w 12193493"/>
              <a:gd name="connsiteY4" fmla="*/ 6782015 h 6785523"/>
              <a:gd name="connsiteX5" fmla="*/ 2694 w 12193493"/>
              <a:gd name="connsiteY5" fmla="*/ 6425467 h 6785523"/>
              <a:gd name="connsiteX6" fmla="*/ 1493 w 12193493"/>
              <a:gd name="connsiteY6" fmla="*/ 0 h 6785523"/>
              <a:gd name="connsiteX0" fmla="*/ 1493 w 12193493"/>
              <a:gd name="connsiteY0" fmla="*/ 0 h 6785523"/>
              <a:gd name="connsiteX1" fmla="*/ 12193493 w 12193493"/>
              <a:gd name="connsiteY1" fmla="*/ 0 h 6785523"/>
              <a:gd name="connsiteX2" fmla="*/ 12191166 w 12193493"/>
              <a:gd name="connsiteY2" fmla="*/ 5339501 h 6785523"/>
              <a:gd name="connsiteX3" fmla="*/ 7056541 w 12193493"/>
              <a:gd name="connsiteY3" fmla="*/ 6534740 h 6785523"/>
              <a:gd name="connsiteX4" fmla="*/ 3637200 w 12193493"/>
              <a:gd name="connsiteY4" fmla="*/ 6782015 h 6785523"/>
              <a:gd name="connsiteX5" fmla="*/ 2694 w 12193493"/>
              <a:gd name="connsiteY5" fmla="*/ 6425467 h 6785523"/>
              <a:gd name="connsiteX6" fmla="*/ 1493 w 12193493"/>
              <a:gd name="connsiteY6" fmla="*/ 0 h 6785523"/>
              <a:gd name="connsiteX0" fmla="*/ 1493 w 12193493"/>
              <a:gd name="connsiteY0" fmla="*/ 0 h 6785523"/>
              <a:gd name="connsiteX1" fmla="*/ 12193493 w 12193493"/>
              <a:gd name="connsiteY1" fmla="*/ 0 h 6785523"/>
              <a:gd name="connsiteX2" fmla="*/ 12191166 w 12193493"/>
              <a:gd name="connsiteY2" fmla="*/ 5339501 h 6785523"/>
              <a:gd name="connsiteX3" fmla="*/ 7056541 w 12193493"/>
              <a:gd name="connsiteY3" fmla="*/ 6534740 h 6785523"/>
              <a:gd name="connsiteX4" fmla="*/ 3637200 w 12193493"/>
              <a:gd name="connsiteY4" fmla="*/ 6782015 h 6785523"/>
              <a:gd name="connsiteX5" fmla="*/ 2694 w 12193493"/>
              <a:gd name="connsiteY5" fmla="*/ 6425467 h 6785523"/>
              <a:gd name="connsiteX6" fmla="*/ 1493 w 12193493"/>
              <a:gd name="connsiteY6" fmla="*/ 0 h 6785523"/>
              <a:gd name="connsiteX0" fmla="*/ 1493 w 12193493"/>
              <a:gd name="connsiteY0" fmla="*/ 0 h 6785523"/>
              <a:gd name="connsiteX1" fmla="*/ 12193493 w 12193493"/>
              <a:gd name="connsiteY1" fmla="*/ 0 h 6785523"/>
              <a:gd name="connsiteX2" fmla="*/ 12191166 w 12193493"/>
              <a:gd name="connsiteY2" fmla="*/ 5339501 h 6785523"/>
              <a:gd name="connsiteX3" fmla="*/ 7056541 w 12193493"/>
              <a:gd name="connsiteY3" fmla="*/ 6534740 h 6785523"/>
              <a:gd name="connsiteX4" fmla="*/ 3637200 w 12193493"/>
              <a:gd name="connsiteY4" fmla="*/ 6782015 h 6785523"/>
              <a:gd name="connsiteX5" fmla="*/ 2694 w 12193493"/>
              <a:gd name="connsiteY5" fmla="*/ 6425467 h 6785523"/>
              <a:gd name="connsiteX6" fmla="*/ 1493 w 12193493"/>
              <a:gd name="connsiteY6" fmla="*/ 0 h 6785523"/>
              <a:gd name="connsiteX0" fmla="*/ 1493 w 12193493"/>
              <a:gd name="connsiteY0" fmla="*/ 0 h 6785523"/>
              <a:gd name="connsiteX1" fmla="*/ 12193493 w 12193493"/>
              <a:gd name="connsiteY1" fmla="*/ 0 h 6785523"/>
              <a:gd name="connsiteX2" fmla="*/ 12191166 w 12193493"/>
              <a:gd name="connsiteY2" fmla="*/ 5339501 h 6785523"/>
              <a:gd name="connsiteX3" fmla="*/ 7056541 w 12193493"/>
              <a:gd name="connsiteY3" fmla="*/ 6534740 h 6785523"/>
              <a:gd name="connsiteX4" fmla="*/ 3637200 w 12193493"/>
              <a:gd name="connsiteY4" fmla="*/ 6782015 h 6785523"/>
              <a:gd name="connsiteX5" fmla="*/ 2694 w 12193493"/>
              <a:gd name="connsiteY5" fmla="*/ 6425467 h 6785523"/>
              <a:gd name="connsiteX6" fmla="*/ 1493 w 12193493"/>
              <a:gd name="connsiteY6" fmla="*/ 0 h 6785523"/>
              <a:gd name="connsiteX0" fmla="*/ 1493 w 12193493"/>
              <a:gd name="connsiteY0" fmla="*/ 0 h 6785523"/>
              <a:gd name="connsiteX1" fmla="*/ 12193493 w 12193493"/>
              <a:gd name="connsiteY1" fmla="*/ 0 h 6785523"/>
              <a:gd name="connsiteX2" fmla="*/ 12191166 w 12193493"/>
              <a:gd name="connsiteY2" fmla="*/ 5339501 h 6785523"/>
              <a:gd name="connsiteX3" fmla="*/ 7056541 w 12193493"/>
              <a:gd name="connsiteY3" fmla="*/ 6534740 h 6785523"/>
              <a:gd name="connsiteX4" fmla="*/ 3637200 w 12193493"/>
              <a:gd name="connsiteY4" fmla="*/ 6782015 h 6785523"/>
              <a:gd name="connsiteX5" fmla="*/ 2694 w 12193493"/>
              <a:gd name="connsiteY5" fmla="*/ 6425467 h 6785523"/>
              <a:gd name="connsiteX6" fmla="*/ 1493 w 12193493"/>
              <a:gd name="connsiteY6" fmla="*/ 0 h 6785523"/>
              <a:gd name="connsiteX0" fmla="*/ 1493 w 12193493"/>
              <a:gd name="connsiteY0" fmla="*/ 0 h 6782670"/>
              <a:gd name="connsiteX1" fmla="*/ 12193493 w 12193493"/>
              <a:gd name="connsiteY1" fmla="*/ 0 h 6782670"/>
              <a:gd name="connsiteX2" fmla="*/ 12191166 w 12193493"/>
              <a:gd name="connsiteY2" fmla="*/ 5339501 h 6782670"/>
              <a:gd name="connsiteX3" fmla="*/ 7056541 w 12193493"/>
              <a:gd name="connsiteY3" fmla="*/ 6534740 h 6782670"/>
              <a:gd name="connsiteX4" fmla="*/ 3637200 w 12193493"/>
              <a:gd name="connsiteY4" fmla="*/ 6782015 h 6782670"/>
              <a:gd name="connsiteX5" fmla="*/ 2694 w 12193493"/>
              <a:gd name="connsiteY5" fmla="*/ 6425467 h 6782670"/>
              <a:gd name="connsiteX6" fmla="*/ 1493 w 12193493"/>
              <a:gd name="connsiteY6" fmla="*/ 0 h 6782670"/>
              <a:gd name="connsiteX0" fmla="*/ 1493 w 12193493"/>
              <a:gd name="connsiteY0" fmla="*/ 0 h 6782877"/>
              <a:gd name="connsiteX1" fmla="*/ 12193493 w 12193493"/>
              <a:gd name="connsiteY1" fmla="*/ 0 h 6782877"/>
              <a:gd name="connsiteX2" fmla="*/ 12191166 w 12193493"/>
              <a:gd name="connsiteY2" fmla="*/ 5339501 h 6782877"/>
              <a:gd name="connsiteX3" fmla="*/ 7056541 w 12193493"/>
              <a:gd name="connsiteY3" fmla="*/ 6534740 h 6782877"/>
              <a:gd name="connsiteX4" fmla="*/ 3637200 w 12193493"/>
              <a:gd name="connsiteY4" fmla="*/ 6782015 h 6782877"/>
              <a:gd name="connsiteX5" fmla="*/ 2694 w 12193493"/>
              <a:gd name="connsiteY5" fmla="*/ 6425467 h 6782877"/>
              <a:gd name="connsiteX6" fmla="*/ 1493 w 12193493"/>
              <a:gd name="connsiteY6" fmla="*/ 0 h 6782877"/>
              <a:gd name="connsiteX0" fmla="*/ 1493 w 12193493"/>
              <a:gd name="connsiteY0" fmla="*/ 0 h 6782024"/>
              <a:gd name="connsiteX1" fmla="*/ 12193493 w 12193493"/>
              <a:gd name="connsiteY1" fmla="*/ 0 h 6782024"/>
              <a:gd name="connsiteX2" fmla="*/ 12191166 w 12193493"/>
              <a:gd name="connsiteY2" fmla="*/ 5339501 h 6782024"/>
              <a:gd name="connsiteX3" fmla="*/ 7056541 w 12193493"/>
              <a:gd name="connsiteY3" fmla="*/ 6534740 h 6782024"/>
              <a:gd name="connsiteX4" fmla="*/ 3637200 w 12193493"/>
              <a:gd name="connsiteY4" fmla="*/ 6782015 h 6782024"/>
              <a:gd name="connsiteX5" fmla="*/ 2694 w 12193493"/>
              <a:gd name="connsiteY5" fmla="*/ 6425467 h 6782024"/>
              <a:gd name="connsiteX6" fmla="*/ 1493 w 12193493"/>
              <a:gd name="connsiteY6" fmla="*/ 0 h 6782024"/>
              <a:gd name="connsiteX0" fmla="*/ 1493 w 12193493"/>
              <a:gd name="connsiteY0" fmla="*/ 0 h 6782024"/>
              <a:gd name="connsiteX1" fmla="*/ 12193493 w 12193493"/>
              <a:gd name="connsiteY1" fmla="*/ 0 h 6782024"/>
              <a:gd name="connsiteX2" fmla="*/ 12191166 w 12193493"/>
              <a:gd name="connsiteY2" fmla="*/ 5339501 h 6782024"/>
              <a:gd name="connsiteX3" fmla="*/ 7056541 w 12193493"/>
              <a:gd name="connsiteY3" fmla="*/ 6534740 h 6782024"/>
              <a:gd name="connsiteX4" fmla="*/ 3637200 w 12193493"/>
              <a:gd name="connsiteY4" fmla="*/ 6782015 h 6782024"/>
              <a:gd name="connsiteX5" fmla="*/ 2694 w 12193493"/>
              <a:gd name="connsiteY5" fmla="*/ 6425467 h 6782024"/>
              <a:gd name="connsiteX6" fmla="*/ 1493 w 12193493"/>
              <a:gd name="connsiteY6" fmla="*/ 0 h 6782024"/>
              <a:gd name="connsiteX0" fmla="*/ 1493 w 12193493"/>
              <a:gd name="connsiteY0" fmla="*/ 0 h 6782015"/>
              <a:gd name="connsiteX1" fmla="*/ 12193493 w 12193493"/>
              <a:gd name="connsiteY1" fmla="*/ 0 h 6782015"/>
              <a:gd name="connsiteX2" fmla="*/ 12191166 w 12193493"/>
              <a:gd name="connsiteY2" fmla="*/ 5339501 h 6782015"/>
              <a:gd name="connsiteX3" fmla="*/ 7056541 w 12193493"/>
              <a:gd name="connsiteY3" fmla="*/ 6534740 h 6782015"/>
              <a:gd name="connsiteX4" fmla="*/ 3637200 w 12193493"/>
              <a:gd name="connsiteY4" fmla="*/ 6782015 h 6782015"/>
              <a:gd name="connsiteX5" fmla="*/ 2694 w 12193493"/>
              <a:gd name="connsiteY5" fmla="*/ 6425467 h 6782015"/>
              <a:gd name="connsiteX6" fmla="*/ 1493 w 12193493"/>
              <a:gd name="connsiteY6" fmla="*/ 0 h 6782015"/>
              <a:gd name="connsiteX0" fmla="*/ 1493 w 12193493"/>
              <a:gd name="connsiteY0" fmla="*/ 0 h 6782085"/>
              <a:gd name="connsiteX1" fmla="*/ 12193493 w 12193493"/>
              <a:gd name="connsiteY1" fmla="*/ 0 h 6782085"/>
              <a:gd name="connsiteX2" fmla="*/ 12191166 w 12193493"/>
              <a:gd name="connsiteY2" fmla="*/ 5339501 h 6782085"/>
              <a:gd name="connsiteX3" fmla="*/ 7056541 w 12193493"/>
              <a:gd name="connsiteY3" fmla="*/ 6534740 h 6782085"/>
              <a:gd name="connsiteX4" fmla="*/ 3637200 w 12193493"/>
              <a:gd name="connsiteY4" fmla="*/ 6782015 h 6782085"/>
              <a:gd name="connsiteX5" fmla="*/ 2694 w 12193493"/>
              <a:gd name="connsiteY5" fmla="*/ 6425467 h 6782085"/>
              <a:gd name="connsiteX6" fmla="*/ 1493 w 12193493"/>
              <a:gd name="connsiteY6" fmla="*/ 0 h 6782085"/>
              <a:gd name="connsiteX0" fmla="*/ 1280 w 12193280"/>
              <a:gd name="connsiteY0" fmla="*/ 0 h 6782045"/>
              <a:gd name="connsiteX1" fmla="*/ 12193280 w 12193280"/>
              <a:gd name="connsiteY1" fmla="*/ 0 h 6782045"/>
              <a:gd name="connsiteX2" fmla="*/ 12190953 w 12193280"/>
              <a:gd name="connsiteY2" fmla="*/ 5339501 h 6782045"/>
              <a:gd name="connsiteX3" fmla="*/ 7056328 w 12193280"/>
              <a:gd name="connsiteY3" fmla="*/ 6534740 h 6782045"/>
              <a:gd name="connsiteX4" fmla="*/ 3636987 w 12193280"/>
              <a:gd name="connsiteY4" fmla="*/ 6782015 h 6782045"/>
              <a:gd name="connsiteX5" fmla="*/ 5056 w 12193280"/>
              <a:gd name="connsiteY5" fmla="*/ 6368799 h 6782045"/>
              <a:gd name="connsiteX6" fmla="*/ 1280 w 12193280"/>
              <a:gd name="connsiteY6" fmla="*/ 0 h 6782045"/>
              <a:gd name="connsiteX0" fmla="*/ 1492 w 12193492"/>
              <a:gd name="connsiteY0" fmla="*/ 0 h 6782081"/>
              <a:gd name="connsiteX1" fmla="*/ 12193492 w 12193492"/>
              <a:gd name="connsiteY1" fmla="*/ 0 h 6782081"/>
              <a:gd name="connsiteX2" fmla="*/ 12191165 w 12193492"/>
              <a:gd name="connsiteY2" fmla="*/ 5339501 h 6782081"/>
              <a:gd name="connsiteX3" fmla="*/ 7056540 w 12193492"/>
              <a:gd name="connsiteY3" fmla="*/ 6534740 h 6782081"/>
              <a:gd name="connsiteX4" fmla="*/ 3637199 w 12193492"/>
              <a:gd name="connsiteY4" fmla="*/ 6782015 h 6782081"/>
              <a:gd name="connsiteX5" fmla="*/ 2693 w 12193492"/>
              <a:gd name="connsiteY5" fmla="*/ 6422891 h 6782081"/>
              <a:gd name="connsiteX6" fmla="*/ 1492 w 12193492"/>
              <a:gd name="connsiteY6" fmla="*/ 0 h 6782081"/>
              <a:gd name="connsiteX0" fmla="*/ 1492 w 12193492"/>
              <a:gd name="connsiteY0" fmla="*/ 0 h 6789160"/>
              <a:gd name="connsiteX1" fmla="*/ 12193492 w 12193492"/>
              <a:gd name="connsiteY1" fmla="*/ 0 h 6789160"/>
              <a:gd name="connsiteX2" fmla="*/ 12191165 w 12193492"/>
              <a:gd name="connsiteY2" fmla="*/ 5339501 h 6789160"/>
              <a:gd name="connsiteX3" fmla="*/ 7056540 w 12193492"/>
              <a:gd name="connsiteY3" fmla="*/ 6534740 h 6789160"/>
              <a:gd name="connsiteX4" fmla="*/ 3620660 w 12193492"/>
              <a:gd name="connsiteY4" fmla="*/ 6789103 h 6789160"/>
              <a:gd name="connsiteX5" fmla="*/ 2693 w 12193492"/>
              <a:gd name="connsiteY5" fmla="*/ 6422891 h 6789160"/>
              <a:gd name="connsiteX6" fmla="*/ 1492 w 12193492"/>
              <a:gd name="connsiteY6" fmla="*/ 0 h 6789160"/>
              <a:gd name="connsiteX0" fmla="*/ 1492 w 12193492"/>
              <a:gd name="connsiteY0" fmla="*/ 0 h 6789160"/>
              <a:gd name="connsiteX1" fmla="*/ 12193492 w 12193492"/>
              <a:gd name="connsiteY1" fmla="*/ 0 h 6789160"/>
              <a:gd name="connsiteX2" fmla="*/ 12191165 w 12193492"/>
              <a:gd name="connsiteY2" fmla="*/ 5339501 h 6789160"/>
              <a:gd name="connsiteX3" fmla="*/ 7065991 w 12193492"/>
              <a:gd name="connsiteY3" fmla="*/ 6539465 h 6789160"/>
              <a:gd name="connsiteX4" fmla="*/ 3620660 w 12193492"/>
              <a:gd name="connsiteY4" fmla="*/ 6789103 h 6789160"/>
              <a:gd name="connsiteX5" fmla="*/ 2693 w 12193492"/>
              <a:gd name="connsiteY5" fmla="*/ 6422891 h 6789160"/>
              <a:gd name="connsiteX6" fmla="*/ 1492 w 12193492"/>
              <a:gd name="connsiteY6" fmla="*/ 0 h 6789160"/>
              <a:gd name="connsiteX0" fmla="*/ 1768 w 12193768"/>
              <a:gd name="connsiteY0" fmla="*/ 0 h 6789163"/>
              <a:gd name="connsiteX1" fmla="*/ 12193768 w 12193768"/>
              <a:gd name="connsiteY1" fmla="*/ 0 h 6789163"/>
              <a:gd name="connsiteX2" fmla="*/ 12191441 w 12193768"/>
              <a:gd name="connsiteY2" fmla="*/ 5339501 h 6789163"/>
              <a:gd name="connsiteX3" fmla="*/ 7066267 w 12193768"/>
              <a:gd name="connsiteY3" fmla="*/ 6539465 h 6789163"/>
              <a:gd name="connsiteX4" fmla="*/ 3620936 w 12193768"/>
              <a:gd name="connsiteY4" fmla="*/ 6789103 h 6789163"/>
              <a:gd name="connsiteX5" fmla="*/ 588 w 12193768"/>
              <a:gd name="connsiteY5" fmla="*/ 6425273 h 6789163"/>
              <a:gd name="connsiteX6" fmla="*/ 1768 w 12193768"/>
              <a:gd name="connsiteY6" fmla="*/ 0 h 6789163"/>
              <a:gd name="connsiteX0" fmla="*/ 1768 w 12193768"/>
              <a:gd name="connsiteY0" fmla="*/ 0 h 6789163"/>
              <a:gd name="connsiteX1" fmla="*/ 12193768 w 12193768"/>
              <a:gd name="connsiteY1" fmla="*/ 0 h 6789163"/>
              <a:gd name="connsiteX2" fmla="*/ 12192631 w 12193768"/>
              <a:gd name="connsiteY2" fmla="*/ 5345455 h 6789163"/>
              <a:gd name="connsiteX3" fmla="*/ 7066267 w 12193768"/>
              <a:gd name="connsiteY3" fmla="*/ 6539465 h 6789163"/>
              <a:gd name="connsiteX4" fmla="*/ 3620936 w 12193768"/>
              <a:gd name="connsiteY4" fmla="*/ 6789103 h 6789163"/>
              <a:gd name="connsiteX5" fmla="*/ 588 w 12193768"/>
              <a:gd name="connsiteY5" fmla="*/ 6425273 h 6789163"/>
              <a:gd name="connsiteX6" fmla="*/ 1768 w 12193768"/>
              <a:gd name="connsiteY6" fmla="*/ 0 h 6789163"/>
              <a:gd name="connsiteX0" fmla="*/ 1768 w 12193768"/>
              <a:gd name="connsiteY0" fmla="*/ 0 h 6789163"/>
              <a:gd name="connsiteX1" fmla="*/ 12193768 w 12193768"/>
              <a:gd name="connsiteY1" fmla="*/ 0 h 6789163"/>
              <a:gd name="connsiteX2" fmla="*/ 12190250 w 12193768"/>
              <a:gd name="connsiteY2" fmla="*/ 5344265 h 6789163"/>
              <a:gd name="connsiteX3" fmla="*/ 7066267 w 12193768"/>
              <a:gd name="connsiteY3" fmla="*/ 6539465 h 6789163"/>
              <a:gd name="connsiteX4" fmla="*/ 3620936 w 12193768"/>
              <a:gd name="connsiteY4" fmla="*/ 6789103 h 6789163"/>
              <a:gd name="connsiteX5" fmla="*/ 588 w 12193768"/>
              <a:gd name="connsiteY5" fmla="*/ 6425273 h 6789163"/>
              <a:gd name="connsiteX6" fmla="*/ 1768 w 12193768"/>
              <a:gd name="connsiteY6" fmla="*/ 0 h 678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3768" h="6789163">
                <a:moveTo>
                  <a:pt x="1768" y="0"/>
                </a:moveTo>
                <a:lnTo>
                  <a:pt x="12193768" y="0"/>
                </a:lnTo>
                <a:cubicBezTo>
                  <a:pt x="12192992" y="1779834"/>
                  <a:pt x="12191026" y="3564431"/>
                  <a:pt x="12190250" y="5344265"/>
                </a:cubicBezTo>
                <a:cubicBezTo>
                  <a:pt x="10589907" y="5927462"/>
                  <a:pt x="8509959" y="6360865"/>
                  <a:pt x="7066267" y="6539465"/>
                </a:cubicBezTo>
                <a:cubicBezTo>
                  <a:pt x="6450688" y="6627914"/>
                  <a:pt x="4831565" y="6786924"/>
                  <a:pt x="3620936" y="6789103"/>
                </a:cubicBezTo>
                <a:cubicBezTo>
                  <a:pt x="2349378" y="6791081"/>
                  <a:pt x="1063526" y="6746172"/>
                  <a:pt x="588" y="6425273"/>
                </a:cubicBezTo>
                <a:cubicBezTo>
                  <a:pt x="6198" y="4306633"/>
                  <a:pt x="-3842" y="2118640"/>
                  <a:pt x="1768" y="0"/>
                </a:cubicBezTo>
                <a:close/>
              </a:path>
            </a:pathLst>
          </a:custGeom>
          <a:solidFill>
            <a:schemeClr val="accent4">
              <a:lumMod val="20000"/>
              <a:lumOff val="80000"/>
            </a:schemeClr>
          </a:solidFill>
          <a:ln>
            <a:noFill/>
          </a:ln>
        </p:spPr>
        <p:txBody>
          <a:bodyPr anchor="ctr" anchorCtr="0"/>
          <a:lstStyle>
            <a:lvl1pPr algn="ctr">
              <a:defRPr sz="1600"/>
            </a:lvl1pPr>
          </a:lstStyle>
          <a:p>
            <a:r>
              <a:rPr lang="de-DE" sz="1600" dirty="0"/>
              <a:t>Bild einfügen</a:t>
            </a:r>
            <a:endParaRPr lang="de-DE" dirty="0"/>
          </a:p>
        </p:txBody>
      </p:sp>
    </p:spTree>
    <p:extLst>
      <p:ext uri="{BB962C8B-B14F-4D97-AF65-F5344CB8AC3E}">
        <p14:creationId xmlns:p14="http://schemas.microsoft.com/office/powerpoint/2010/main" val="4104653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7AEFA952-A710-D4ED-409A-9E63A90B8400}"/>
              </a:ext>
              <a:ext uri="{C183D7F6-B498-43B3-948B-1728B52AA6E4}">
                <adec:decorative xmlns:adec="http://schemas.microsoft.com/office/drawing/2017/decorative" val="1"/>
              </a:ext>
            </a:extLst>
          </p:cNvPr>
          <p:cNvSpPr/>
          <p:nvPr userDrawn="1"/>
        </p:nvSpPr>
        <p:spPr>
          <a:xfrm>
            <a:off x="-5082" y="5342727"/>
            <a:ext cx="12197676" cy="1517748"/>
          </a:xfrm>
          <a:custGeom>
            <a:avLst/>
            <a:gdLst>
              <a:gd name="connsiteX0" fmla="*/ 0 w 12189198"/>
              <a:gd name="connsiteY0" fmla="*/ 0 h 1508234"/>
              <a:gd name="connsiteX1" fmla="*/ 12189198 w 12189198"/>
              <a:gd name="connsiteY1" fmla="*/ 0 h 1508234"/>
              <a:gd name="connsiteX2" fmla="*/ 12189198 w 12189198"/>
              <a:gd name="connsiteY2" fmla="*/ 1508234 h 1508234"/>
              <a:gd name="connsiteX3" fmla="*/ 0 w 12189198"/>
              <a:gd name="connsiteY3" fmla="*/ 1508234 h 1508234"/>
              <a:gd name="connsiteX4" fmla="*/ 0 w 12189198"/>
              <a:gd name="connsiteY4" fmla="*/ 0 h 1508234"/>
              <a:gd name="connsiteX0" fmla="*/ 5255 w 12189198"/>
              <a:gd name="connsiteY0" fmla="*/ 1124606 h 1508234"/>
              <a:gd name="connsiteX1" fmla="*/ 12189198 w 12189198"/>
              <a:gd name="connsiteY1" fmla="*/ 0 h 1508234"/>
              <a:gd name="connsiteX2" fmla="*/ 12189198 w 12189198"/>
              <a:gd name="connsiteY2" fmla="*/ 1508234 h 1508234"/>
              <a:gd name="connsiteX3" fmla="*/ 0 w 12189198"/>
              <a:gd name="connsiteY3" fmla="*/ 1508234 h 1508234"/>
              <a:gd name="connsiteX4" fmla="*/ 5255 w 12189198"/>
              <a:gd name="connsiteY4" fmla="*/ 1124606 h 1508234"/>
              <a:gd name="connsiteX0" fmla="*/ 5255 w 12189198"/>
              <a:gd name="connsiteY0" fmla="*/ 777764 h 1161392"/>
              <a:gd name="connsiteX1" fmla="*/ 12183943 w 12189198"/>
              <a:gd name="connsiteY1" fmla="*/ 0 h 1161392"/>
              <a:gd name="connsiteX2" fmla="*/ 12189198 w 12189198"/>
              <a:gd name="connsiteY2" fmla="*/ 1161392 h 1161392"/>
              <a:gd name="connsiteX3" fmla="*/ 0 w 12189198"/>
              <a:gd name="connsiteY3" fmla="*/ 1161392 h 1161392"/>
              <a:gd name="connsiteX4" fmla="*/ 5255 w 12189198"/>
              <a:gd name="connsiteY4" fmla="*/ 777764 h 1161392"/>
              <a:gd name="connsiteX0" fmla="*/ 5255 w 12191707"/>
              <a:gd name="connsiteY0" fmla="*/ 1134120 h 1517748"/>
              <a:gd name="connsiteX1" fmla="*/ 12191367 w 12191707"/>
              <a:gd name="connsiteY1" fmla="*/ 0 h 1517748"/>
              <a:gd name="connsiteX2" fmla="*/ 12189198 w 12191707"/>
              <a:gd name="connsiteY2" fmla="*/ 1517748 h 1517748"/>
              <a:gd name="connsiteX3" fmla="*/ 0 w 12191707"/>
              <a:gd name="connsiteY3" fmla="*/ 1517748 h 1517748"/>
              <a:gd name="connsiteX4" fmla="*/ 5255 w 12191707"/>
              <a:gd name="connsiteY4" fmla="*/ 1134120 h 1517748"/>
              <a:gd name="connsiteX0" fmla="*/ 5255 w 12191367"/>
              <a:gd name="connsiteY0" fmla="*/ 1134120 h 1517748"/>
              <a:gd name="connsiteX1" fmla="*/ 12191367 w 12191367"/>
              <a:gd name="connsiteY1" fmla="*/ 0 h 1517748"/>
              <a:gd name="connsiteX2" fmla="*/ 12189198 w 12191367"/>
              <a:gd name="connsiteY2" fmla="*/ 1517748 h 1517748"/>
              <a:gd name="connsiteX3" fmla="*/ 0 w 12191367"/>
              <a:gd name="connsiteY3" fmla="*/ 1517748 h 1517748"/>
              <a:gd name="connsiteX4" fmla="*/ 5255 w 12191367"/>
              <a:gd name="connsiteY4" fmla="*/ 1134120 h 1517748"/>
              <a:gd name="connsiteX0" fmla="*/ 5255 w 12191367"/>
              <a:gd name="connsiteY0" fmla="*/ 1134120 h 1517748"/>
              <a:gd name="connsiteX1" fmla="*/ 12191367 w 12191367"/>
              <a:gd name="connsiteY1" fmla="*/ 0 h 1517748"/>
              <a:gd name="connsiteX2" fmla="*/ 12189198 w 12191367"/>
              <a:gd name="connsiteY2" fmla="*/ 1517748 h 1517748"/>
              <a:gd name="connsiteX3" fmla="*/ 0 w 12191367"/>
              <a:gd name="connsiteY3" fmla="*/ 1517748 h 1517748"/>
              <a:gd name="connsiteX4" fmla="*/ 5255 w 12191367"/>
              <a:gd name="connsiteY4" fmla="*/ 1134120 h 1517748"/>
              <a:gd name="connsiteX0" fmla="*/ 5255 w 12191367"/>
              <a:gd name="connsiteY0" fmla="*/ 1134120 h 1517748"/>
              <a:gd name="connsiteX1" fmla="*/ 11934219 w 12191367"/>
              <a:gd name="connsiteY1" fmla="*/ 23651 h 1517748"/>
              <a:gd name="connsiteX2" fmla="*/ 12191367 w 12191367"/>
              <a:gd name="connsiteY2" fmla="*/ 0 h 1517748"/>
              <a:gd name="connsiteX3" fmla="*/ 12189198 w 12191367"/>
              <a:gd name="connsiteY3" fmla="*/ 1517748 h 1517748"/>
              <a:gd name="connsiteX4" fmla="*/ 0 w 12191367"/>
              <a:gd name="connsiteY4" fmla="*/ 1517748 h 1517748"/>
              <a:gd name="connsiteX5" fmla="*/ 5255 w 12191367"/>
              <a:gd name="connsiteY5" fmla="*/ 1134120 h 1517748"/>
              <a:gd name="connsiteX0" fmla="*/ 5255 w 12191367"/>
              <a:gd name="connsiteY0" fmla="*/ 1134120 h 1517748"/>
              <a:gd name="connsiteX1" fmla="*/ 11934219 w 12191367"/>
              <a:gd name="connsiteY1" fmla="*/ 23651 h 1517748"/>
              <a:gd name="connsiteX2" fmla="*/ 12191367 w 12191367"/>
              <a:gd name="connsiteY2" fmla="*/ 0 h 1517748"/>
              <a:gd name="connsiteX3" fmla="*/ 12189198 w 12191367"/>
              <a:gd name="connsiteY3" fmla="*/ 1517748 h 1517748"/>
              <a:gd name="connsiteX4" fmla="*/ 0 w 12191367"/>
              <a:gd name="connsiteY4" fmla="*/ 1517748 h 1517748"/>
              <a:gd name="connsiteX5" fmla="*/ 5255 w 12191367"/>
              <a:gd name="connsiteY5" fmla="*/ 1134120 h 1517748"/>
              <a:gd name="connsiteX0" fmla="*/ 5255 w 12191367"/>
              <a:gd name="connsiteY0" fmla="*/ 1134120 h 1517748"/>
              <a:gd name="connsiteX1" fmla="*/ 7165480 w 12191367"/>
              <a:gd name="connsiteY1" fmla="*/ 481470 h 1517748"/>
              <a:gd name="connsiteX2" fmla="*/ 12191367 w 12191367"/>
              <a:gd name="connsiteY2" fmla="*/ 0 h 1517748"/>
              <a:gd name="connsiteX3" fmla="*/ 12189198 w 12191367"/>
              <a:gd name="connsiteY3" fmla="*/ 1517748 h 1517748"/>
              <a:gd name="connsiteX4" fmla="*/ 0 w 12191367"/>
              <a:gd name="connsiteY4" fmla="*/ 1517748 h 1517748"/>
              <a:gd name="connsiteX5" fmla="*/ 5255 w 12191367"/>
              <a:gd name="connsiteY5" fmla="*/ 1134120 h 1517748"/>
              <a:gd name="connsiteX0" fmla="*/ 5255 w 12191367"/>
              <a:gd name="connsiteY0" fmla="*/ 1134120 h 1517748"/>
              <a:gd name="connsiteX1" fmla="*/ 7165480 w 12191367"/>
              <a:gd name="connsiteY1" fmla="*/ 481470 h 1517748"/>
              <a:gd name="connsiteX2" fmla="*/ 12191367 w 12191367"/>
              <a:gd name="connsiteY2" fmla="*/ 0 h 1517748"/>
              <a:gd name="connsiteX3" fmla="*/ 12189198 w 12191367"/>
              <a:gd name="connsiteY3" fmla="*/ 1517748 h 1517748"/>
              <a:gd name="connsiteX4" fmla="*/ 0 w 12191367"/>
              <a:gd name="connsiteY4" fmla="*/ 1517748 h 1517748"/>
              <a:gd name="connsiteX5" fmla="*/ 5255 w 12191367"/>
              <a:gd name="connsiteY5" fmla="*/ 1134120 h 1517748"/>
              <a:gd name="connsiteX0" fmla="*/ 5255 w 12191367"/>
              <a:gd name="connsiteY0" fmla="*/ 1134120 h 1517748"/>
              <a:gd name="connsiteX1" fmla="*/ 5266151 w 12191367"/>
              <a:gd name="connsiteY1" fmla="*/ 766060 h 1517748"/>
              <a:gd name="connsiteX2" fmla="*/ 12191367 w 12191367"/>
              <a:gd name="connsiteY2" fmla="*/ 0 h 1517748"/>
              <a:gd name="connsiteX3" fmla="*/ 12189198 w 12191367"/>
              <a:gd name="connsiteY3" fmla="*/ 1517748 h 1517748"/>
              <a:gd name="connsiteX4" fmla="*/ 0 w 12191367"/>
              <a:gd name="connsiteY4" fmla="*/ 1517748 h 1517748"/>
              <a:gd name="connsiteX5" fmla="*/ 5255 w 12191367"/>
              <a:gd name="connsiteY5" fmla="*/ 1134120 h 1517748"/>
              <a:gd name="connsiteX0" fmla="*/ 5255 w 12191367"/>
              <a:gd name="connsiteY0" fmla="*/ 1134120 h 1517748"/>
              <a:gd name="connsiteX1" fmla="*/ 5266151 w 12191367"/>
              <a:gd name="connsiteY1" fmla="*/ 766060 h 1517748"/>
              <a:gd name="connsiteX2" fmla="*/ 12191367 w 12191367"/>
              <a:gd name="connsiteY2" fmla="*/ 0 h 1517748"/>
              <a:gd name="connsiteX3" fmla="*/ 12189198 w 12191367"/>
              <a:gd name="connsiteY3" fmla="*/ 1517748 h 1517748"/>
              <a:gd name="connsiteX4" fmla="*/ 0 w 12191367"/>
              <a:gd name="connsiteY4" fmla="*/ 1517748 h 1517748"/>
              <a:gd name="connsiteX5" fmla="*/ 5255 w 12191367"/>
              <a:gd name="connsiteY5" fmla="*/ 1134120 h 1517748"/>
              <a:gd name="connsiteX0" fmla="*/ 5255 w 12191367"/>
              <a:gd name="connsiteY0" fmla="*/ 1134120 h 1517748"/>
              <a:gd name="connsiteX1" fmla="*/ 5266151 w 12191367"/>
              <a:gd name="connsiteY1" fmla="*/ 766060 h 1517748"/>
              <a:gd name="connsiteX2" fmla="*/ 12191367 w 12191367"/>
              <a:gd name="connsiteY2" fmla="*/ 0 h 1517748"/>
              <a:gd name="connsiteX3" fmla="*/ 12189198 w 12191367"/>
              <a:gd name="connsiteY3" fmla="*/ 1517748 h 1517748"/>
              <a:gd name="connsiteX4" fmla="*/ 0 w 12191367"/>
              <a:gd name="connsiteY4" fmla="*/ 1517748 h 1517748"/>
              <a:gd name="connsiteX5" fmla="*/ 5255 w 12191367"/>
              <a:gd name="connsiteY5" fmla="*/ 1134120 h 1517748"/>
              <a:gd name="connsiteX0" fmla="*/ 5255 w 12191367"/>
              <a:gd name="connsiteY0" fmla="*/ 1134120 h 1517748"/>
              <a:gd name="connsiteX1" fmla="*/ 1909227 w 12191367"/>
              <a:gd name="connsiteY1" fmla="*/ 1051888 h 1517748"/>
              <a:gd name="connsiteX2" fmla="*/ 12191367 w 12191367"/>
              <a:gd name="connsiteY2" fmla="*/ 0 h 1517748"/>
              <a:gd name="connsiteX3" fmla="*/ 12189198 w 12191367"/>
              <a:gd name="connsiteY3" fmla="*/ 1517748 h 1517748"/>
              <a:gd name="connsiteX4" fmla="*/ 0 w 12191367"/>
              <a:gd name="connsiteY4" fmla="*/ 1517748 h 1517748"/>
              <a:gd name="connsiteX5" fmla="*/ 5255 w 12191367"/>
              <a:gd name="connsiteY5" fmla="*/ 1134120 h 1517748"/>
              <a:gd name="connsiteX0" fmla="*/ 5255 w 12191367"/>
              <a:gd name="connsiteY0" fmla="*/ 1134120 h 1517748"/>
              <a:gd name="connsiteX1" fmla="*/ 1909227 w 12191367"/>
              <a:gd name="connsiteY1" fmla="*/ 1051888 h 1517748"/>
              <a:gd name="connsiteX2" fmla="*/ 12191367 w 12191367"/>
              <a:gd name="connsiteY2" fmla="*/ 0 h 1517748"/>
              <a:gd name="connsiteX3" fmla="*/ 12189198 w 12191367"/>
              <a:gd name="connsiteY3" fmla="*/ 1517748 h 1517748"/>
              <a:gd name="connsiteX4" fmla="*/ 0 w 12191367"/>
              <a:gd name="connsiteY4" fmla="*/ 1517748 h 1517748"/>
              <a:gd name="connsiteX5" fmla="*/ 5255 w 12191367"/>
              <a:gd name="connsiteY5" fmla="*/ 1134120 h 1517748"/>
              <a:gd name="connsiteX0" fmla="*/ 5255 w 12191367"/>
              <a:gd name="connsiteY0" fmla="*/ 1134120 h 1517748"/>
              <a:gd name="connsiteX1" fmla="*/ 8661 w 12191367"/>
              <a:gd name="connsiteY1" fmla="*/ 1071686 h 1517748"/>
              <a:gd name="connsiteX2" fmla="*/ 12191367 w 12191367"/>
              <a:gd name="connsiteY2" fmla="*/ 0 h 1517748"/>
              <a:gd name="connsiteX3" fmla="*/ 12189198 w 12191367"/>
              <a:gd name="connsiteY3" fmla="*/ 1517748 h 1517748"/>
              <a:gd name="connsiteX4" fmla="*/ 0 w 12191367"/>
              <a:gd name="connsiteY4" fmla="*/ 1517748 h 1517748"/>
              <a:gd name="connsiteX5" fmla="*/ 5255 w 12191367"/>
              <a:gd name="connsiteY5" fmla="*/ 1134120 h 1517748"/>
              <a:gd name="connsiteX0" fmla="*/ 5255 w 12191367"/>
              <a:gd name="connsiteY0" fmla="*/ 1134120 h 1517748"/>
              <a:gd name="connsiteX1" fmla="*/ 8661 w 12191367"/>
              <a:gd name="connsiteY1" fmla="*/ 1071686 h 1517748"/>
              <a:gd name="connsiteX2" fmla="*/ 12191367 w 12191367"/>
              <a:gd name="connsiteY2" fmla="*/ 0 h 1517748"/>
              <a:gd name="connsiteX3" fmla="*/ 12189198 w 12191367"/>
              <a:gd name="connsiteY3" fmla="*/ 1517748 h 1517748"/>
              <a:gd name="connsiteX4" fmla="*/ 0 w 12191367"/>
              <a:gd name="connsiteY4" fmla="*/ 1517748 h 1517748"/>
              <a:gd name="connsiteX5" fmla="*/ 5255 w 12191367"/>
              <a:gd name="connsiteY5" fmla="*/ 1134120 h 1517748"/>
              <a:gd name="connsiteX0" fmla="*/ 5255 w 12191367"/>
              <a:gd name="connsiteY0" fmla="*/ 1134120 h 1517748"/>
              <a:gd name="connsiteX1" fmla="*/ 8661 w 12191367"/>
              <a:gd name="connsiteY1" fmla="*/ 1071686 h 1517748"/>
              <a:gd name="connsiteX2" fmla="*/ 12191367 w 12191367"/>
              <a:gd name="connsiteY2" fmla="*/ 0 h 1517748"/>
              <a:gd name="connsiteX3" fmla="*/ 12189198 w 12191367"/>
              <a:gd name="connsiteY3" fmla="*/ 1517748 h 1517748"/>
              <a:gd name="connsiteX4" fmla="*/ 0 w 12191367"/>
              <a:gd name="connsiteY4" fmla="*/ 1517748 h 1517748"/>
              <a:gd name="connsiteX5" fmla="*/ 5255 w 12191367"/>
              <a:gd name="connsiteY5" fmla="*/ 1134120 h 1517748"/>
              <a:gd name="connsiteX0" fmla="*/ 1518918 w 13710285"/>
              <a:gd name="connsiteY0" fmla="*/ 1517748 h 1517748"/>
              <a:gd name="connsiteX1" fmla="*/ 1527579 w 13710285"/>
              <a:gd name="connsiteY1" fmla="*/ 1071686 h 1517748"/>
              <a:gd name="connsiteX2" fmla="*/ 13710285 w 13710285"/>
              <a:gd name="connsiteY2" fmla="*/ 0 h 1517748"/>
              <a:gd name="connsiteX3" fmla="*/ 13708116 w 13710285"/>
              <a:gd name="connsiteY3" fmla="*/ 1517748 h 1517748"/>
              <a:gd name="connsiteX4" fmla="*/ 1518918 w 13710285"/>
              <a:gd name="connsiteY4" fmla="*/ 1517748 h 1517748"/>
              <a:gd name="connsiteX0" fmla="*/ 1522625 w 13713992"/>
              <a:gd name="connsiteY0" fmla="*/ 1517748 h 1517748"/>
              <a:gd name="connsiteX1" fmla="*/ 1523862 w 13713992"/>
              <a:gd name="connsiteY1" fmla="*/ 1077873 h 1517748"/>
              <a:gd name="connsiteX2" fmla="*/ 13713992 w 13713992"/>
              <a:gd name="connsiteY2" fmla="*/ 0 h 1517748"/>
              <a:gd name="connsiteX3" fmla="*/ 13711823 w 13713992"/>
              <a:gd name="connsiteY3" fmla="*/ 1517748 h 1517748"/>
              <a:gd name="connsiteX4" fmla="*/ 1522625 w 13713992"/>
              <a:gd name="connsiteY4" fmla="*/ 1517748 h 1517748"/>
              <a:gd name="connsiteX0" fmla="*/ 1523243 w 13714610"/>
              <a:gd name="connsiteY0" fmla="*/ 1517748 h 1517748"/>
              <a:gd name="connsiteX1" fmla="*/ 1523243 w 13714610"/>
              <a:gd name="connsiteY1" fmla="*/ 1091483 h 1517748"/>
              <a:gd name="connsiteX2" fmla="*/ 13714610 w 13714610"/>
              <a:gd name="connsiteY2" fmla="*/ 0 h 1517748"/>
              <a:gd name="connsiteX3" fmla="*/ 13712441 w 13714610"/>
              <a:gd name="connsiteY3" fmla="*/ 1517748 h 1517748"/>
              <a:gd name="connsiteX4" fmla="*/ 1523243 w 13714610"/>
              <a:gd name="connsiteY4" fmla="*/ 1517748 h 1517748"/>
              <a:gd name="connsiteX0" fmla="*/ 1524482 w 13715849"/>
              <a:gd name="connsiteY0" fmla="*/ 1517748 h 1517748"/>
              <a:gd name="connsiteX1" fmla="*/ 1522007 w 13715849"/>
              <a:gd name="connsiteY1" fmla="*/ 1079110 h 1517748"/>
              <a:gd name="connsiteX2" fmla="*/ 13715849 w 13715849"/>
              <a:gd name="connsiteY2" fmla="*/ 0 h 1517748"/>
              <a:gd name="connsiteX3" fmla="*/ 13713680 w 13715849"/>
              <a:gd name="connsiteY3" fmla="*/ 1517748 h 1517748"/>
              <a:gd name="connsiteX4" fmla="*/ 1524482 w 13715849"/>
              <a:gd name="connsiteY4" fmla="*/ 1517748 h 1517748"/>
              <a:gd name="connsiteX0" fmla="*/ 902392 w 13093759"/>
              <a:gd name="connsiteY0" fmla="*/ 1517748 h 1517748"/>
              <a:gd name="connsiteX1" fmla="*/ 899917 w 13093759"/>
              <a:gd name="connsiteY1" fmla="*/ 1079110 h 1517748"/>
              <a:gd name="connsiteX2" fmla="*/ 13093759 w 13093759"/>
              <a:gd name="connsiteY2" fmla="*/ 0 h 1517748"/>
              <a:gd name="connsiteX3" fmla="*/ 13091590 w 13093759"/>
              <a:gd name="connsiteY3" fmla="*/ 1517748 h 1517748"/>
              <a:gd name="connsiteX4" fmla="*/ 902392 w 13093759"/>
              <a:gd name="connsiteY4" fmla="*/ 1517748 h 1517748"/>
              <a:gd name="connsiteX0" fmla="*/ 2475 w 12193842"/>
              <a:gd name="connsiteY0" fmla="*/ 1517748 h 1517748"/>
              <a:gd name="connsiteX1" fmla="*/ 0 w 12193842"/>
              <a:gd name="connsiteY1" fmla="*/ 1079110 h 1517748"/>
              <a:gd name="connsiteX2" fmla="*/ 12193842 w 12193842"/>
              <a:gd name="connsiteY2" fmla="*/ 0 h 1517748"/>
              <a:gd name="connsiteX3" fmla="*/ 12191673 w 12193842"/>
              <a:gd name="connsiteY3" fmla="*/ 1517748 h 1517748"/>
              <a:gd name="connsiteX4" fmla="*/ 2475 w 12193842"/>
              <a:gd name="connsiteY4" fmla="*/ 1517748 h 1517748"/>
              <a:gd name="connsiteX0" fmla="*/ 2475 w 12193842"/>
              <a:gd name="connsiteY0" fmla="*/ 1517748 h 1517750"/>
              <a:gd name="connsiteX1" fmla="*/ 0 w 12193842"/>
              <a:gd name="connsiteY1" fmla="*/ 1079110 h 1517750"/>
              <a:gd name="connsiteX2" fmla="*/ 12193842 w 12193842"/>
              <a:gd name="connsiteY2" fmla="*/ 0 h 1517750"/>
              <a:gd name="connsiteX3" fmla="*/ 12191673 w 12193842"/>
              <a:gd name="connsiteY3" fmla="*/ 1517748 h 1517750"/>
              <a:gd name="connsiteX4" fmla="*/ 2475 w 12193842"/>
              <a:gd name="connsiteY4" fmla="*/ 1517748 h 1517750"/>
              <a:gd name="connsiteX0" fmla="*/ 0 w 12191367"/>
              <a:gd name="connsiteY0" fmla="*/ 1517748 h 1517750"/>
              <a:gd name="connsiteX1" fmla="*/ 0 w 12191367"/>
              <a:gd name="connsiteY1" fmla="*/ 1081585 h 1517750"/>
              <a:gd name="connsiteX2" fmla="*/ 12191367 w 12191367"/>
              <a:gd name="connsiteY2" fmla="*/ 0 h 1517750"/>
              <a:gd name="connsiteX3" fmla="*/ 12189198 w 12191367"/>
              <a:gd name="connsiteY3" fmla="*/ 1517748 h 1517750"/>
              <a:gd name="connsiteX4" fmla="*/ 0 w 12191367"/>
              <a:gd name="connsiteY4" fmla="*/ 1517748 h 1517750"/>
              <a:gd name="connsiteX0" fmla="*/ 292 w 12191659"/>
              <a:gd name="connsiteY0" fmla="*/ 1517748 h 1517750"/>
              <a:gd name="connsiteX1" fmla="*/ 292 w 12191659"/>
              <a:gd name="connsiteY1" fmla="*/ 1081585 h 1517750"/>
              <a:gd name="connsiteX2" fmla="*/ 12191659 w 12191659"/>
              <a:gd name="connsiteY2" fmla="*/ 0 h 1517750"/>
              <a:gd name="connsiteX3" fmla="*/ 12189490 w 12191659"/>
              <a:gd name="connsiteY3" fmla="*/ 1517748 h 1517750"/>
              <a:gd name="connsiteX4" fmla="*/ 292 w 12191659"/>
              <a:gd name="connsiteY4" fmla="*/ 1517748 h 1517750"/>
              <a:gd name="connsiteX0" fmla="*/ 1471 w 12192838"/>
              <a:gd name="connsiteY0" fmla="*/ 1517748 h 1517750"/>
              <a:gd name="connsiteX1" fmla="*/ 233 w 12192838"/>
              <a:gd name="connsiteY1" fmla="*/ 1082823 h 1517750"/>
              <a:gd name="connsiteX2" fmla="*/ 12192838 w 12192838"/>
              <a:gd name="connsiteY2" fmla="*/ 0 h 1517750"/>
              <a:gd name="connsiteX3" fmla="*/ 12190669 w 12192838"/>
              <a:gd name="connsiteY3" fmla="*/ 1517748 h 1517750"/>
              <a:gd name="connsiteX4" fmla="*/ 1471 w 12192838"/>
              <a:gd name="connsiteY4" fmla="*/ 1517748 h 1517750"/>
              <a:gd name="connsiteX0" fmla="*/ 1471 w 12192838"/>
              <a:gd name="connsiteY0" fmla="*/ 1517748 h 1517750"/>
              <a:gd name="connsiteX1" fmla="*/ 233 w 12192838"/>
              <a:gd name="connsiteY1" fmla="*/ 1082823 h 1517750"/>
              <a:gd name="connsiteX2" fmla="*/ 12192838 w 12192838"/>
              <a:gd name="connsiteY2" fmla="*/ 0 h 1517750"/>
              <a:gd name="connsiteX3" fmla="*/ 12190669 w 12192838"/>
              <a:gd name="connsiteY3" fmla="*/ 1517748 h 1517750"/>
              <a:gd name="connsiteX4" fmla="*/ 1471 w 12192838"/>
              <a:gd name="connsiteY4" fmla="*/ 1517748 h 1517750"/>
              <a:gd name="connsiteX0" fmla="*/ 0 w 12193842"/>
              <a:gd name="connsiteY0" fmla="*/ 1516511 h 1517748"/>
              <a:gd name="connsiteX1" fmla="*/ 1237 w 12193842"/>
              <a:gd name="connsiteY1" fmla="*/ 1082823 h 1517748"/>
              <a:gd name="connsiteX2" fmla="*/ 12193842 w 12193842"/>
              <a:gd name="connsiteY2" fmla="*/ 0 h 1517748"/>
              <a:gd name="connsiteX3" fmla="*/ 12191673 w 12193842"/>
              <a:gd name="connsiteY3" fmla="*/ 1517748 h 1517748"/>
              <a:gd name="connsiteX4" fmla="*/ 0 w 12193842"/>
              <a:gd name="connsiteY4" fmla="*/ 1516511 h 1517748"/>
              <a:gd name="connsiteX0" fmla="*/ 0 w 12193842"/>
              <a:gd name="connsiteY0" fmla="*/ 1514036 h 1517748"/>
              <a:gd name="connsiteX1" fmla="*/ 1237 w 12193842"/>
              <a:gd name="connsiteY1" fmla="*/ 1082823 h 1517748"/>
              <a:gd name="connsiteX2" fmla="*/ 12193842 w 12193842"/>
              <a:gd name="connsiteY2" fmla="*/ 0 h 1517748"/>
              <a:gd name="connsiteX3" fmla="*/ 12191673 w 12193842"/>
              <a:gd name="connsiteY3" fmla="*/ 1517748 h 1517748"/>
              <a:gd name="connsiteX4" fmla="*/ 0 w 12193842"/>
              <a:gd name="connsiteY4" fmla="*/ 1514036 h 1517748"/>
              <a:gd name="connsiteX0" fmla="*/ 58180 w 12192629"/>
              <a:gd name="connsiteY0" fmla="*/ 1507849 h 1517748"/>
              <a:gd name="connsiteX1" fmla="*/ 24 w 12192629"/>
              <a:gd name="connsiteY1" fmla="*/ 1082823 h 1517748"/>
              <a:gd name="connsiteX2" fmla="*/ 12192629 w 12192629"/>
              <a:gd name="connsiteY2" fmla="*/ 0 h 1517748"/>
              <a:gd name="connsiteX3" fmla="*/ 12190460 w 12192629"/>
              <a:gd name="connsiteY3" fmla="*/ 1517748 h 1517748"/>
              <a:gd name="connsiteX4" fmla="*/ 58180 w 12192629"/>
              <a:gd name="connsiteY4" fmla="*/ 1507849 h 1517748"/>
              <a:gd name="connsiteX0" fmla="*/ 293 w 12192897"/>
              <a:gd name="connsiteY0" fmla="*/ 1520223 h 1520225"/>
              <a:gd name="connsiteX1" fmla="*/ 292 w 12192897"/>
              <a:gd name="connsiteY1" fmla="*/ 1082823 h 1520225"/>
              <a:gd name="connsiteX2" fmla="*/ 12192897 w 12192897"/>
              <a:gd name="connsiteY2" fmla="*/ 0 h 1520225"/>
              <a:gd name="connsiteX3" fmla="*/ 12190728 w 12192897"/>
              <a:gd name="connsiteY3" fmla="*/ 1517748 h 1520225"/>
              <a:gd name="connsiteX4" fmla="*/ 293 w 12192897"/>
              <a:gd name="connsiteY4" fmla="*/ 1520223 h 1520225"/>
              <a:gd name="connsiteX0" fmla="*/ 0 w 12192604"/>
              <a:gd name="connsiteY0" fmla="*/ 1520223 h 1520225"/>
              <a:gd name="connsiteX1" fmla="*/ 47018 w 12192604"/>
              <a:gd name="connsiteY1" fmla="*/ 1090247 h 1520225"/>
              <a:gd name="connsiteX2" fmla="*/ 12192604 w 12192604"/>
              <a:gd name="connsiteY2" fmla="*/ 0 h 1520225"/>
              <a:gd name="connsiteX3" fmla="*/ 12190435 w 12192604"/>
              <a:gd name="connsiteY3" fmla="*/ 1517748 h 1520225"/>
              <a:gd name="connsiteX4" fmla="*/ 0 w 12192604"/>
              <a:gd name="connsiteY4" fmla="*/ 1520223 h 1520225"/>
              <a:gd name="connsiteX0" fmla="*/ 0 w 12192604"/>
              <a:gd name="connsiteY0" fmla="*/ 1520223 h 1520225"/>
              <a:gd name="connsiteX1" fmla="*/ 2473 w 12192604"/>
              <a:gd name="connsiteY1" fmla="*/ 1081586 h 1520225"/>
              <a:gd name="connsiteX2" fmla="*/ 12192604 w 12192604"/>
              <a:gd name="connsiteY2" fmla="*/ 0 h 1520225"/>
              <a:gd name="connsiteX3" fmla="*/ 12190435 w 12192604"/>
              <a:gd name="connsiteY3" fmla="*/ 1517748 h 1520225"/>
              <a:gd name="connsiteX4" fmla="*/ 0 w 12192604"/>
              <a:gd name="connsiteY4" fmla="*/ 1520223 h 1520225"/>
              <a:gd name="connsiteX0" fmla="*/ 0 w 12192604"/>
              <a:gd name="connsiteY0" fmla="*/ 1520223 h 1520225"/>
              <a:gd name="connsiteX1" fmla="*/ 2473 w 12192604"/>
              <a:gd name="connsiteY1" fmla="*/ 1081586 h 1520225"/>
              <a:gd name="connsiteX2" fmla="*/ 12192604 w 12192604"/>
              <a:gd name="connsiteY2" fmla="*/ 0 h 1520225"/>
              <a:gd name="connsiteX3" fmla="*/ 12190435 w 12192604"/>
              <a:gd name="connsiteY3" fmla="*/ 1517748 h 1520225"/>
              <a:gd name="connsiteX4" fmla="*/ 0 w 12192604"/>
              <a:gd name="connsiteY4" fmla="*/ 1520223 h 1520225"/>
              <a:gd name="connsiteX0" fmla="*/ 0 w 12193841"/>
              <a:gd name="connsiteY0" fmla="*/ 1512799 h 1512801"/>
              <a:gd name="connsiteX1" fmla="*/ 2473 w 12193841"/>
              <a:gd name="connsiteY1" fmla="*/ 1074162 h 1512801"/>
              <a:gd name="connsiteX2" fmla="*/ 12193841 w 12193841"/>
              <a:gd name="connsiteY2" fmla="*/ 0 h 1512801"/>
              <a:gd name="connsiteX3" fmla="*/ 12190435 w 12193841"/>
              <a:gd name="connsiteY3" fmla="*/ 1510324 h 1512801"/>
              <a:gd name="connsiteX4" fmla="*/ 0 w 12193841"/>
              <a:gd name="connsiteY4" fmla="*/ 1512799 h 1512801"/>
              <a:gd name="connsiteX0" fmla="*/ 0 w 12193841"/>
              <a:gd name="connsiteY0" fmla="*/ 1512799 h 1512801"/>
              <a:gd name="connsiteX1" fmla="*/ 2473 w 12193841"/>
              <a:gd name="connsiteY1" fmla="*/ 1074162 h 1512801"/>
              <a:gd name="connsiteX2" fmla="*/ 12193841 w 12193841"/>
              <a:gd name="connsiteY2" fmla="*/ 0 h 1512801"/>
              <a:gd name="connsiteX3" fmla="*/ 12190435 w 12193841"/>
              <a:gd name="connsiteY3" fmla="*/ 1510324 h 1512801"/>
              <a:gd name="connsiteX4" fmla="*/ 0 w 12193841"/>
              <a:gd name="connsiteY4" fmla="*/ 1512799 h 1512801"/>
              <a:gd name="connsiteX0" fmla="*/ 0 w 12192604"/>
              <a:gd name="connsiteY0" fmla="*/ 1517748 h 1517750"/>
              <a:gd name="connsiteX1" fmla="*/ 2473 w 12192604"/>
              <a:gd name="connsiteY1" fmla="*/ 1079111 h 1517750"/>
              <a:gd name="connsiteX2" fmla="*/ 12192604 w 12192604"/>
              <a:gd name="connsiteY2" fmla="*/ 0 h 1517750"/>
              <a:gd name="connsiteX3" fmla="*/ 12190435 w 12192604"/>
              <a:gd name="connsiteY3" fmla="*/ 1515273 h 1517750"/>
              <a:gd name="connsiteX4" fmla="*/ 0 w 12192604"/>
              <a:gd name="connsiteY4" fmla="*/ 1517748 h 1517750"/>
              <a:gd name="connsiteX0" fmla="*/ 0 w 12192604"/>
              <a:gd name="connsiteY0" fmla="*/ 1517748 h 1517750"/>
              <a:gd name="connsiteX1" fmla="*/ 2473 w 12192604"/>
              <a:gd name="connsiteY1" fmla="*/ 1079111 h 1517750"/>
              <a:gd name="connsiteX2" fmla="*/ 12192604 w 12192604"/>
              <a:gd name="connsiteY2" fmla="*/ 0 h 1517750"/>
              <a:gd name="connsiteX3" fmla="*/ 12189197 w 12192604"/>
              <a:gd name="connsiteY3" fmla="*/ 1507849 h 1517750"/>
              <a:gd name="connsiteX4" fmla="*/ 0 w 12192604"/>
              <a:gd name="connsiteY4" fmla="*/ 1517748 h 1517750"/>
              <a:gd name="connsiteX0" fmla="*/ 0 w 12192604"/>
              <a:gd name="connsiteY0" fmla="*/ 1517748 h 1517750"/>
              <a:gd name="connsiteX1" fmla="*/ 2473 w 12192604"/>
              <a:gd name="connsiteY1" fmla="*/ 1079111 h 1517750"/>
              <a:gd name="connsiteX2" fmla="*/ 12192604 w 12192604"/>
              <a:gd name="connsiteY2" fmla="*/ 0 h 1517750"/>
              <a:gd name="connsiteX3" fmla="*/ 12189197 w 12192604"/>
              <a:gd name="connsiteY3" fmla="*/ 1507849 h 1517750"/>
              <a:gd name="connsiteX4" fmla="*/ 0 w 12192604"/>
              <a:gd name="connsiteY4" fmla="*/ 1517748 h 1517750"/>
              <a:gd name="connsiteX0" fmla="*/ 0 w 12192604"/>
              <a:gd name="connsiteY0" fmla="*/ 1517748 h 1517750"/>
              <a:gd name="connsiteX1" fmla="*/ 2473 w 12192604"/>
              <a:gd name="connsiteY1" fmla="*/ 1079111 h 1517750"/>
              <a:gd name="connsiteX2" fmla="*/ 12192604 w 12192604"/>
              <a:gd name="connsiteY2" fmla="*/ 0 h 1517750"/>
              <a:gd name="connsiteX3" fmla="*/ 12190434 w 12192604"/>
              <a:gd name="connsiteY3" fmla="*/ 1515273 h 1517750"/>
              <a:gd name="connsiteX4" fmla="*/ 0 w 12192604"/>
              <a:gd name="connsiteY4" fmla="*/ 1517748 h 1517750"/>
              <a:gd name="connsiteX0" fmla="*/ 0 w 12192604"/>
              <a:gd name="connsiteY0" fmla="*/ 1517748 h 1517750"/>
              <a:gd name="connsiteX1" fmla="*/ 2473 w 12192604"/>
              <a:gd name="connsiteY1" fmla="*/ 1079111 h 1517750"/>
              <a:gd name="connsiteX2" fmla="*/ 12192604 w 12192604"/>
              <a:gd name="connsiteY2" fmla="*/ 0 h 1517750"/>
              <a:gd name="connsiteX3" fmla="*/ 12190434 w 12192604"/>
              <a:gd name="connsiteY3" fmla="*/ 1515273 h 1517750"/>
              <a:gd name="connsiteX4" fmla="*/ 0 w 12192604"/>
              <a:gd name="connsiteY4" fmla="*/ 1517748 h 1517750"/>
              <a:gd name="connsiteX0" fmla="*/ 0 w 12192604"/>
              <a:gd name="connsiteY0" fmla="*/ 1517748 h 1523827"/>
              <a:gd name="connsiteX1" fmla="*/ 2473 w 12192604"/>
              <a:gd name="connsiteY1" fmla="*/ 1079111 h 1523827"/>
              <a:gd name="connsiteX2" fmla="*/ 12192604 w 12192604"/>
              <a:gd name="connsiteY2" fmla="*/ 0 h 1523827"/>
              <a:gd name="connsiteX3" fmla="*/ 12190434 w 12192604"/>
              <a:gd name="connsiteY3" fmla="*/ 1515273 h 1523827"/>
              <a:gd name="connsiteX4" fmla="*/ 0 w 12192604"/>
              <a:gd name="connsiteY4" fmla="*/ 1517748 h 1523827"/>
              <a:gd name="connsiteX0" fmla="*/ 0 w 12192604"/>
              <a:gd name="connsiteY0" fmla="*/ 1517748 h 1517750"/>
              <a:gd name="connsiteX1" fmla="*/ 2473 w 12192604"/>
              <a:gd name="connsiteY1" fmla="*/ 1079111 h 1517750"/>
              <a:gd name="connsiteX2" fmla="*/ 12192604 w 12192604"/>
              <a:gd name="connsiteY2" fmla="*/ 0 h 1517750"/>
              <a:gd name="connsiteX3" fmla="*/ 12190434 w 12192604"/>
              <a:gd name="connsiteY3" fmla="*/ 1515273 h 1517750"/>
              <a:gd name="connsiteX4" fmla="*/ 0 w 12192604"/>
              <a:gd name="connsiteY4" fmla="*/ 1517748 h 1517750"/>
              <a:gd name="connsiteX0" fmla="*/ 0 w 12194146"/>
              <a:gd name="connsiteY0" fmla="*/ 1517748 h 1517750"/>
              <a:gd name="connsiteX1" fmla="*/ 2473 w 12194146"/>
              <a:gd name="connsiteY1" fmla="*/ 1079111 h 1517750"/>
              <a:gd name="connsiteX2" fmla="*/ 12192604 w 12194146"/>
              <a:gd name="connsiteY2" fmla="*/ 0 h 1517750"/>
              <a:gd name="connsiteX3" fmla="*/ 12194146 w 12194146"/>
              <a:gd name="connsiteY3" fmla="*/ 1517747 h 1517750"/>
              <a:gd name="connsiteX4" fmla="*/ 0 w 12194146"/>
              <a:gd name="connsiteY4" fmla="*/ 1517748 h 1517750"/>
              <a:gd name="connsiteX0" fmla="*/ 1472 w 12195618"/>
              <a:gd name="connsiteY0" fmla="*/ 1517748 h 1517750"/>
              <a:gd name="connsiteX1" fmla="*/ 233 w 12195618"/>
              <a:gd name="connsiteY1" fmla="*/ 1072924 h 1517750"/>
              <a:gd name="connsiteX2" fmla="*/ 12194076 w 12195618"/>
              <a:gd name="connsiteY2" fmla="*/ 0 h 1517750"/>
              <a:gd name="connsiteX3" fmla="*/ 12195618 w 12195618"/>
              <a:gd name="connsiteY3" fmla="*/ 1517747 h 1517750"/>
              <a:gd name="connsiteX4" fmla="*/ 1472 w 12195618"/>
              <a:gd name="connsiteY4" fmla="*/ 1517748 h 1517750"/>
              <a:gd name="connsiteX0" fmla="*/ 0 w 12194146"/>
              <a:gd name="connsiteY0" fmla="*/ 1517748 h 1517750"/>
              <a:gd name="connsiteX1" fmla="*/ 2473 w 12194146"/>
              <a:gd name="connsiteY1" fmla="*/ 1077873 h 1517750"/>
              <a:gd name="connsiteX2" fmla="*/ 12192604 w 12194146"/>
              <a:gd name="connsiteY2" fmla="*/ 0 h 1517750"/>
              <a:gd name="connsiteX3" fmla="*/ 12194146 w 12194146"/>
              <a:gd name="connsiteY3" fmla="*/ 1517747 h 1517750"/>
              <a:gd name="connsiteX4" fmla="*/ 0 w 12194146"/>
              <a:gd name="connsiteY4" fmla="*/ 1517748 h 1517750"/>
              <a:gd name="connsiteX0" fmla="*/ 0 w 12194146"/>
              <a:gd name="connsiteY0" fmla="*/ 1517748 h 1517750"/>
              <a:gd name="connsiteX1" fmla="*/ 1236 w 12194146"/>
              <a:gd name="connsiteY1" fmla="*/ 1074161 h 1517750"/>
              <a:gd name="connsiteX2" fmla="*/ 12192604 w 12194146"/>
              <a:gd name="connsiteY2" fmla="*/ 0 h 1517750"/>
              <a:gd name="connsiteX3" fmla="*/ 12194146 w 12194146"/>
              <a:gd name="connsiteY3" fmla="*/ 1517747 h 1517750"/>
              <a:gd name="connsiteX4" fmla="*/ 0 w 12194146"/>
              <a:gd name="connsiteY4" fmla="*/ 1517748 h 1517750"/>
              <a:gd name="connsiteX0" fmla="*/ 7543 w 12201689"/>
              <a:gd name="connsiteY0" fmla="*/ 1517748 h 1517750"/>
              <a:gd name="connsiteX1" fmla="*/ 117 w 12201689"/>
              <a:gd name="connsiteY1" fmla="*/ 1074161 h 1517750"/>
              <a:gd name="connsiteX2" fmla="*/ 12200147 w 12201689"/>
              <a:gd name="connsiteY2" fmla="*/ 0 h 1517750"/>
              <a:gd name="connsiteX3" fmla="*/ 12201689 w 12201689"/>
              <a:gd name="connsiteY3" fmla="*/ 1517747 h 1517750"/>
              <a:gd name="connsiteX4" fmla="*/ 7543 w 12201689"/>
              <a:gd name="connsiteY4" fmla="*/ 1517748 h 1517750"/>
              <a:gd name="connsiteX0" fmla="*/ 1473 w 12195619"/>
              <a:gd name="connsiteY0" fmla="*/ 1517748 h 1517750"/>
              <a:gd name="connsiteX1" fmla="*/ 234 w 12195619"/>
              <a:gd name="connsiteY1" fmla="*/ 1079110 h 1517750"/>
              <a:gd name="connsiteX2" fmla="*/ 12194077 w 12195619"/>
              <a:gd name="connsiteY2" fmla="*/ 0 h 1517750"/>
              <a:gd name="connsiteX3" fmla="*/ 12195619 w 12195619"/>
              <a:gd name="connsiteY3" fmla="*/ 1517747 h 1517750"/>
              <a:gd name="connsiteX4" fmla="*/ 1473 w 12195619"/>
              <a:gd name="connsiteY4" fmla="*/ 1517748 h 1517750"/>
              <a:gd name="connsiteX0" fmla="*/ 5097 w 12199243"/>
              <a:gd name="connsiteY0" fmla="*/ 1517748 h 1517750"/>
              <a:gd name="connsiteX1" fmla="*/ 146 w 12199243"/>
              <a:gd name="connsiteY1" fmla="*/ 1079110 h 1517750"/>
              <a:gd name="connsiteX2" fmla="*/ 12197701 w 12199243"/>
              <a:gd name="connsiteY2" fmla="*/ 0 h 1517750"/>
              <a:gd name="connsiteX3" fmla="*/ 12199243 w 12199243"/>
              <a:gd name="connsiteY3" fmla="*/ 1517747 h 1517750"/>
              <a:gd name="connsiteX4" fmla="*/ 5097 w 12199243"/>
              <a:gd name="connsiteY4" fmla="*/ 1517748 h 1517750"/>
              <a:gd name="connsiteX0" fmla="*/ 0 w 12194146"/>
              <a:gd name="connsiteY0" fmla="*/ 1517748 h 1517750"/>
              <a:gd name="connsiteX1" fmla="*/ 16084 w 12194146"/>
              <a:gd name="connsiteY1" fmla="*/ 1098908 h 1517750"/>
              <a:gd name="connsiteX2" fmla="*/ 12192604 w 12194146"/>
              <a:gd name="connsiteY2" fmla="*/ 0 h 1517750"/>
              <a:gd name="connsiteX3" fmla="*/ 12194146 w 12194146"/>
              <a:gd name="connsiteY3" fmla="*/ 1517747 h 1517750"/>
              <a:gd name="connsiteX4" fmla="*/ 0 w 12194146"/>
              <a:gd name="connsiteY4" fmla="*/ 1517748 h 1517750"/>
              <a:gd name="connsiteX0" fmla="*/ 0 w 12194146"/>
              <a:gd name="connsiteY0" fmla="*/ 1517748 h 1517750"/>
              <a:gd name="connsiteX1" fmla="*/ 3710 w 12194146"/>
              <a:gd name="connsiteY1" fmla="*/ 1077873 h 1517750"/>
              <a:gd name="connsiteX2" fmla="*/ 12192604 w 12194146"/>
              <a:gd name="connsiteY2" fmla="*/ 0 h 1517750"/>
              <a:gd name="connsiteX3" fmla="*/ 12194146 w 12194146"/>
              <a:gd name="connsiteY3" fmla="*/ 1517747 h 1517750"/>
              <a:gd name="connsiteX4" fmla="*/ 0 w 12194146"/>
              <a:gd name="connsiteY4" fmla="*/ 1517748 h 1517750"/>
              <a:gd name="connsiteX0" fmla="*/ 0 w 12194146"/>
              <a:gd name="connsiteY0" fmla="*/ 1517748 h 1517750"/>
              <a:gd name="connsiteX1" fmla="*/ 3710 w 12194146"/>
              <a:gd name="connsiteY1" fmla="*/ 1077873 h 1517750"/>
              <a:gd name="connsiteX2" fmla="*/ 12192604 w 12194146"/>
              <a:gd name="connsiteY2" fmla="*/ 0 h 1517750"/>
              <a:gd name="connsiteX3" fmla="*/ 12194146 w 12194146"/>
              <a:gd name="connsiteY3" fmla="*/ 1517747 h 1517750"/>
              <a:gd name="connsiteX4" fmla="*/ 0 w 12194146"/>
              <a:gd name="connsiteY4" fmla="*/ 1517748 h 1517750"/>
              <a:gd name="connsiteX0" fmla="*/ 0 w 12194146"/>
              <a:gd name="connsiteY0" fmla="*/ 1517748 h 1517750"/>
              <a:gd name="connsiteX1" fmla="*/ 3710 w 12194146"/>
              <a:gd name="connsiteY1" fmla="*/ 1077873 h 1517750"/>
              <a:gd name="connsiteX2" fmla="*/ 12192604 w 12194146"/>
              <a:gd name="connsiteY2" fmla="*/ 0 h 1517750"/>
              <a:gd name="connsiteX3" fmla="*/ 12194146 w 12194146"/>
              <a:gd name="connsiteY3" fmla="*/ 1517747 h 1517750"/>
              <a:gd name="connsiteX4" fmla="*/ 0 w 12194146"/>
              <a:gd name="connsiteY4" fmla="*/ 1517748 h 1517750"/>
              <a:gd name="connsiteX0" fmla="*/ 0 w 12194146"/>
              <a:gd name="connsiteY0" fmla="*/ 1517748 h 1517750"/>
              <a:gd name="connsiteX1" fmla="*/ 1235 w 12194146"/>
              <a:gd name="connsiteY1" fmla="*/ 1082823 h 1517750"/>
              <a:gd name="connsiteX2" fmla="*/ 12192604 w 12194146"/>
              <a:gd name="connsiteY2" fmla="*/ 0 h 1517750"/>
              <a:gd name="connsiteX3" fmla="*/ 12194146 w 12194146"/>
              <a:gd name="connsiteY3" fmla="*/ 1517747 h 1517750"/>
              <a:gd name="connsiteX4" fmla="*/ 0 w 12194146"/>
              <a:gd name="connsiteY4" fmla="*/ 1517748 h 1517750"/>
              <a:gd name="connsiteX0" fmla="*/ 0 w 12194146"/>
              <a:gd name="connsiteY0" fmla="*/ 1517748 h 1517750"/>
              <a:gd name="connsiteX1" fmla="*/ 71764 w 12194146"/>
              <a:gd name="connsiteY1" fmla="*/ 1149640 h 1517750"/>
              <a:gd name="connsiteX2" fmla="*/ 12192604 w 12194146"/>
              <a:gd name="connsiteY2" fmla="*/ 0 h 1517750"/>
              <a:gd name="connsiteX3" fmla="*/ 12194146 w 12194146"/>
              <a:gd name="connsiteY3" fmla="*/ 1517747 h 1517750"/>
              <a:gd name="connsiteX4" fmla="*/ 0 w 12194146"/>
              <a:gd name="connsiteY4" fmla="*/ 1517748 h 1517750"/>
              <a:gd name="connsiteX0" fmla="*/ 0 w 12194146"/>
              <a:gd name="connsiteY0" fmla="*/ 1517748 h 1517750"/>
              <a:gd name="connsiteX1" fmla="*/ 117545 w 12194146"/>
              <a:gd name="connsiteY1" fmla="*/ 1180574 h 1517750"/>
              <a:gd name="connsiteX2" fmla="*/ 12192604 w 12194146"/>
              <a:gd name="connsiteY2" fmla="*/ 0 h 1517750"/>
              <a:gd name="connsiteX3" fmla="*/ 12194146 w 12194146"/>
              <a:gd name="connsiteY3" fmla="*/ 1517747 h 1517750"/>
              <a:gd name="connsiteX4" fmla="*/ 0 w 12194146"/>
              <a:gd name="connsiteY4" fmla="*/ 1517748 h 1517750"/>
              <a:gd name="connsiteX0" fmla="*/ 0 w 12194146"/>
              <a:gd name="connsiteY0" fmla="*/ 1517748 h 1517750"/>
              <a:gd name="connsiteX1" fmla="*/ 61865 w 12194146"/>
              <a:gd name="connsiteY1" fmla="*/ 1133555 h 1517750"/>
              <a:gd name="connsiteX2" fmla="*/ 12192604 w 12194146"/>
              <a:gd name="connsiteY2" fmla="*/ 0 h 1517750"/>
              <a:gd name="connsiteX3" fmla="*/ 12194146 w 12194146"/>
              <a:gd name="connsiteY3" fmla="*/ 1517747 h 1517750"/>
              <a:gd name="connsiteX4" fmla="*/ 0 w 12194146"/>
              <a:gd name="connsiteY4" fmla="*/ 1517748 h 1517750"/>
              <a:gd name="connsiteX0" fmla="*/ 0 w 12194146"/>
              <a:gd name="connsiteY0" fmla="*/ 1517748 h 1517750"/>
              <a:gd name="connsiteX1" fmla="*/ 1235 w 12194146"/>
              <a:gd name="connsiteY1" fmla="*/ 1080349 h 1517750"/>
              <a:gd name="connsiteX2" fmla="*/ 12192604 w 12194146"/>
              <a:gd name="connsiteY2" fmla="*/ 0 h 1517750"/>
              <a:gd name="connsiteX3" fmla="*/ 12194146 w 12194146"/>
              <a:gd name="connsiteY3" fmla="*/ 1517747 h 1517750"/>
              <a:gd name="connsiteX4" fmla="*/ 0 w 12194146"/>
              <a:gd name="connsiteY4" fmla="*/ 1517748 h 1517750"/>
              <a:gd name="connsiteX0" fmla="*/ 0 w 12194146"/>
              <a:gd name="connsiteY0" fmla="*/ 1517748 h 1517750"/>
              <a:gd name="connsiteX1" fmla="*/ 3709 w 12194146"/>
              <a:gd name="connsiteY1" fmla="*/ 1081586 h 1517750"/>
              <a:gd name="connsiteX2" fmla="*/ 12192604 w 12194146"/>
              <a:gd name="connsiteY2" fmla="*/ 0 h 1517750"/>
              <a:gd name="connsiteX3" fmla="*/ 12194146 w 12194146"/>
              <a:gd name="connsiteY3" fmla="*/ 1517747 h 1517750"/>
              <a:gd name="connsiteX4" fmla="*/ 0 w 12194146"/>
              <a:gd name="connsiteY4" fmla="*/ 1517748 h 1517750"/>
              <a:gd name="connsiteX0" fmla="*/ 902171 w 13096317"/>
              <a:gd name="connsiteY0" fmla="*/ 1517748 h 1517748"/>
              <a:gd name="connsiteX1" fmla="*/ 905882 w 13096317"/>
              <a:gd name="connsiteY1" fmla="*/ 1450312 h 1517748"/>
              <a:gd name="connsiteX2" fmla="*/ 905880 w 13096317"/>
              <a:gd name="connsiteY2" fmla="*/ 1081586 h 1517748"/>
              <a:gd name="connsiteX3" fmla="*/ 13094775 w 13096317"/>
              <a:gd name="connsiteY3" fmla="*/ 0 h 1517748"/>
              <a:gd name="connsiteX4" fmla="*/ 13096317 w 13096317"/>
              <a:gd name="connsiteY4" fmla="*/ 1517747 h 1517748"/>
              <a:gd name="connsiteX5" fmla="*/ 902171 w 13096317"/>
              <a:gd name="connsiteY5" fmla="*/ 1517748 h 1517748"/>
              <a:gd name="connsiteX0" fmla="*/ 904417 w 13098563"/>
              <a:gd name="connsiteY0" fmla="*/ 1517748 h 1517748"/>
              <a:gd name="connsiteX1" fmla="*/ 899467 w 13098563"/>
              <a:gd name="connsiteY1" fmla="*/ 1124889 h 1517748"/>
              <a:gd name="connsiteX2" fmla="*/ 908126 w 13098563"/>
              <a:gd name="connsiteY2" fmla="*/ 1081586 h 1517748"/>
              <a:gd name="connsiteX3" fmla="*/ 13097021 w 13098563"/>
              <a:gd name="connsiteY3" fmla="*/ 0 h 1517748"/>
              <a:gd name="connsiteX4" fmla="*/ 13098563 w 13098563"/>
              <a:gd name="connsiteY4" fmla="*/ 1517747 h 1517748"/>
              <a:gd name="connsiteX5" fmla="*/ 904417 w 13098563"/>
              <a:gd name="connsiteY5" fmla="*/ 1517748 h 1517748"/>
              <a:gd name="connsiteX0" fmla="*/ 901285 w 13095431"/>
              <a:gd name="connsiteY0" fmla="*/ 1517748 h 1517748"/>
              <a:gd name="connsiteX1" fmla="*/ 896335 w 13095431"/>
              <a:gd name="connsiteY1" fmla="*/ 1124889 h 1517748"/>
              <a:gd name="connsiteX2" fmla="*/ 904994 w 13095431"/>
              <a:gd name="connsiteY2" fmla="*/ 1081586 h 1517748"/>
              <a:gd name="connsiteX3" fmla="*/ 13093889 w 13095431"/>
              <a:gd name="connsiteY3" fmla="*/ 0 h 1517748"/>
              <a:gd name="connsiteX4" fmla="*/ 13095431 w 13095431"/>
              <a:gd name="connsiteY4" fmla="*/ 1517747 h 1517748"/>
              <a:gd name="connsiteX5" fmla="*/ 901285 w 13095431"/>
              <a:gd name="connsiteY5" fmla="*/ 1517748 h 1517748"/>
              <a:gd name="connsiteX0" fmla="*/ 123952 w 12318098"/>
              <a:gd name="connsiteY0" fmla="*/ 1517748 h 1517748"/>
              <a:gd name="connsiteX1" fmla="*/ 119002 w 12318098"/>
              <a:gd name="connsiteY1" fmla="*/ 1124889 h 1517748"/>
              <a:gd name="connsiteX2" fmla="*/ 1442961 w 12318098"/>
              <a:gd name="connsiteY2" fmla="*/ 1054365 h 1517748"/>
              <a:gd name="connsiteX3" fmla="*/ 12316556 w 12318098"/>
              <a:gd name="connsiteY3" fmla="*/ 0 h 1517748"/>
              <a:gd name="connsiteX4" fmla="*/ 12318098 w 12318098"/>
              <a:gd name="connsiteY4" fmla="*/ 1517747 h 1517748"/>
              <a:gd name="connsiteX5" fmla="*/ 123952 w 12318098"/>
              <a:gd name="connsiteY5" fmla="*/ 1517748 h 1517748"/>
              <a:gd name="connsiteX0" fmla="*/ 89675 w 12283821"/>
              <a:gd name="connsiteY0" fmla="*/ 1517748 h 1517748"/>
              <a:gd name="connsiteX1" fmla="*/ 84725 w 12283821"/>
              <a:gd name="connsiteY1" fmla="*/ 1124889 h 1517748"/>
              <a:gd name="connsiteX2" fmla="*/ 1408684 w 12283821"/>
              <a:gd name="connsiteY2" fmla="*/ 1054365 h 1517748"/>
              <a:gd name="connsiteX3" fmla="*/ 12282279 w 12283821"/>
              <a:gd name="connsiteY3" fmla="*/ 0 h 1517748"/>
              <a:gd name="connsiteX4" fmla="*/ 12283821 w 12283821"/>
              <a:gd name="connsiteY4" fmla="*/ 1517747 h 1517748"/>
              <a:gd name="connsiteX5" fmla="*/ 89675 w 12283821"/>
              <a:gd name="connsiteY5" fmla="*/ 1517748 h 1517748"/>
              <a:gd name="connsiteX0" fmla="*/ 4980 w 12199126"/>
              <a:gd name="connsiteY0" fmla="*/ 1521015 h 1521015"/>
              <a:gd name="connsiteX1" fmla="*/ 30 w 12199126"/>
              <a:gd name="connsiteY1" fmla="*/ 1128156 h 1521015"/>
              <a:gd name="connsiteX2" fmla="*/ 12197584 w 12199126"/>
              <a:gd name="connsiteY2" fmla="*/ 3267 h 1521015"/>
              <a:gd name="connsiteX3" fmla="*/ 12199126 w 12199126"/>
              <a:gd name="connsiteY3" fmla="*/ 1521014 h 1521015"/>
              <a:gd name="connsiteX4" fmla="*/ 4980 w 12199126"/>
              <a:gd name="connsiteY4" fmla="*/ 1521015 h 1521015"/>
              <a:gd name="connsiteX0" fmla="*/ 0 w 12194146"/>
              <a:gd name="connsiteY0" fmla="*/ 1521187 h 1521187"/>
              <a:gd name="connsiteX1" fmla="*/ 4948 w 12194146"/>
              <a:gd name="connsiteY1" fmla="*/ 1078834 h 1521187"/>
              <a:gd name="connsiteX2" fmla="*/ 12192604 w 12194146"/>
              <a:gd name="connsiteY2" fmla="*/ 3439 h 1521187"/>
              <a:gd name="connsiteX3" fmla="*/ 12194146 w 12194146"/>
              <a:gd name="connsiteY3" fmla="*/ 1521186 h 1521187"/>
              <a:gd name="connsiteX4" fmla="*/ 0 w 12194146"/>
              <a:gd name="connsiteY4" fmla="*/ 1521187 h 1521187"/>
              <a:gd name="connsiteX0" fmla="*/ 0 w 12194146"/>
              <a:gd name="connsiteY0" fmla="*/ 1521175 h 1521175"/>
              <a:gd name="connsiteX1" fmla="*/ 2473 w 12194146"/>
              <a:gd name="connsiteY1" fmla="*/ 1082534 h 1521175"/>
              <a:gd name="connsiteX2" fmla="*/ 12192604 w 12194146"/>
              <a:gd name="connsiteY2" fmla="*/ 3427 h 1521175"/>
              <a:gd name="connsiteX3" fmla="*/ 12194146 w 12194146"/>
              <a:gd name="connsiteY3" fmla="*/ 1521174 h 1521175"/>
              <a:gd name="connsiteX4" fmla="*/ 0 w 12194146"/>
              <a:gd name="connsiteY4" fmla="*/ 1521175 h 1521175"/>
              <a:gd name="connsiteX0" fmla="*/ 0 w 12194146"/>
              <a:gd name="connsiteY0" fmla="*/ 1519745 h 1519745"/>
              <a:gd name="connsiteX1" fmla="*/ 2473 w 12194146"/>
              <a:gd name="connsiteY1" fmla="*/ 1081104 h 1519745"/>
              <a:gd name="connsiteX2" fmla="*/ 12192604 w 12194146"/>
              <a:gd name="connsiteY2" fmla="*/ 1997 h 1519745"/>
              <a:gd name="connsiteX3" fmla="*/ 12194146 w 12194146"/>
              <a:gd name="connsiteY3" fmla="*/ 1519744 h 1519745"/>
              <a:gd name="connsiteX4" fmla="*/ 0 w 12194146"/>
              <a:gd name="connsiteY4" fmla="*/ 1519745 h 1519745"/>
              <a:gd name="connsiteX0" fmla="*/ 0 w 12194146"/>
              <a:gd name="connsiteY0" fmla="*/ 1517748 h 1517748"/>
              <a:gd name="connsiteX1" fmla="*/ 2473 w 12194146"/>
              <a:gd name="connsiteY1" fmla="*/ 1079107 h 1517748"/>
              <a:gd name="connsiteX2" fmla="*/ 12192604 w 12194146"/>
              <a:gd name="connsiteY2" fmla="*/ 0 h 1517748"/>
              <a:gd name="connsiteX3" fmla="*/ 12194146 w 12194146"/>
              <a:gd name="connsiteY3" fmla="*/ 1517747 h 1517748"/>
              <a:gd name="connsiteX4" fmla="*/ 0 w 12194146"/>
              <a:gd name="connsiteY4" fmla="*/ 1517748 h 1517748"/>
              <a:gd name="connsiteX0" fmla="*/ 0 w 12194146"/>
              <a:gd name="connsiteY0" fmla="*/ 1517748 h 1517748"/>
              <a:gd name="connsiteX1" fmla="*/ 2473 w 12194146"/>
              <a:gd name="connsiteY1" fmla="*/ 1079107 h 1517748"/>
              <a:gd name="connsiteX2" fmla="*/ 12192604 w 12194146"/>
              <a:gd name="connsiteY2" fmla="*/ 0 h 1517748"/>
              <a:gd name="connsiteX3" fmla="*/ 12194146 w 12194146"/>
              <a:gd name="connsiteY3" fmla="*/ 1517747 h 1517748"/>
              <a:gd name="connsiteX4" fmla="*/ 0 w 12194146"/>
              <a:gd name="connsiteY4" fmla="*/ 1517748 h 1517748"/>
              <a:gd name="connsiteX0" fmla="*/ 0 w 12194146"/>
              <a:gd name="connsiteY0" fmla="*/ 1517748 h 1517748"/>
              <a:gd name="connsiteX1" fmla="*/ 2473 w 12194146"/>
              <a:gd name="connsiteY1" fmla="*/ 1079107 h 1517748"/>
              <a:gd name="connsiteX2" fmla="*/ 12192604 w 12194146"/>
              <a:gd name="connsiteY2" fmla="*/ 0 h 1517748"/>
              <a:gd name="connsiteX3" fmla="*/ 12194146 w 12194146"/>
              <a:gd name="connsiteY3" fmla="*/ 1517747 h 1517748"/>
              <a:gd name="connsiteX4" fmla="*/ 0 w 12194146"/>
              <a:gd name="connsiteY4" fmla="*/ 1517748 h 1517748"/>
              <a:gd name="connsiteX0" fmla="*/ 0 w 12194146"/>
              <a:gd name="connsiteY0" fmla="*/ 1517748 h 1522793"/>
              <a:gd name="connsiteX1" fmla="*/ 2473 w 12194146"/>
              <a:gd name="connsiteY1" fmla="*/ 1079107 h 1522793"/>
              <a:gd name="connsiteX2" fmla="*/ 12192604 w 12194146"/>
              <a:gd name="connsiteY2" fmla="*/ 0 h 1522793"/>
              <a:gd name="connsiteX3" fmla="*/ 12194146 w 12194146"/>
              <a:gd name="connsiteY3" fmla="*/ 1517747 h 1522793"/>
              <a:gd name="connsiteX4" fmla="*/ 0 w 12194146"/>
              <a:gd name="connsiteY4" fmla="*/ 1517748 h 1522793"/>
              <a:gd name="connsiteX0" fmla="*/ 0 w 12194146"/>
              <a:gd name="connsiteY0" fmla="*/ 1517748 h 1517748"/>
              <a:gd name="connsiteX1" fmla="*/ 2473 w 12194146"/>
              <a:gd name="connsiteY1" fmla="*/ 1079107 h 1517748"/>
              <a:gd name="connsiteX2" fmla="*/ 12192604 w 12194146"/>
              <a:gd name="connsiteY2" fmla="*/ 0 h 1517748"/>
              <a:gd name="connsiteX3" fmla="*/ 12194146 w 12194146"/>
              <a:gd name="connsiteY3" fmla="*/ 1517747 h 1517748"/>
              <a:gd name="connsiteX4" fmla="*/ 0 w 12194146"/>
              <a:gd name="connsiteY4" fmla="*/ 1517748 h 1517748"/>
              <a:gd name="connsiteX0" fmla="*/ 0 w 12194146"/>
              <a:gd name="connsiteY0" fmla="*/ 1517748 h 1517748"/>
              <a:gd name="connsiteX1" fmla="*/ 2473 w 12194146"/>
              <a:gd name="connsiteY1" fmla="*/ 1079107 h 1517748"/>
              <a:gd name="connsiteX2" fmla="*/ 12192604 w 12194146"/>
              <a:gd name="connsiteY2" fmla="*/ 0 h 1517748"/>
              <a:gd name="connsiteX3" fmla="*/ 12194146 w 12194146"/>
              <a:gd name="connsiteY3" fmla="*/ 1517747 h 1517748"/>
              <a:gd name="connsiteX4" fmla="*/ 0 w 12194146"/>
              <a:gd name="connsiteY4" fmla="*/ 1517748 h 1517748"/>
              <a:gd name="connsiteX0" fmla="*/ 0 w 12194146"/>
              <a:gd name="connsiteY0" fmla="*/ 1517748 h 1517748"/>
              <a:gd name="connsiteX1" fmla="*/ 2473 w 12194146"/>
              <a:gd name="connsiteY1" fmla="*/ 1079107 h 1517748"/>
              <a:gd name="connsiteX2" fmla="*/ 12192604 w 12194146"/>
              <a:gd name="connsiteY2" fmla="*/ 0 h 1517748"/>
              <a:gd name="connsiteX3" fmla="*/ 12194146 w 12194146"/>
              <a:gd name="connsiteY3" fmla="*/ 1517747 h 1517748"/>
              <a:gd name="connsiteX4" fmla="*/ 0 w 12194146"/>
              <a:gd name="connsiteY4" fmla="*/ 1517748 h 1517748"/>
              <a:gd name="connsiteX0" fmla="*/ 0 w 12194146"/>
              <a:gd name="connsiteY0" fmla="*/ 1517748 h 1517748"/>
              <a:gd name="connsiteX1" fmla="*/ 2473 w 12194146"/>
              <a:gd name="connsiteY1" fmla="*/ 1079107 h 1517748"/>
              <a:gd name="connsiteX2" fmla="*/ 12192604 w 12194146"/>
              <a:gd name="connsiteY2" fmla="*/ 0 h 1517748"/>
              <a:gd name="connsiteX3" fmla="*/ 12194146 w 12194146"/>
              <a:gd name="connsiteY3" fmla="*/ 1517747 h 1517748"/>
              <a:gd name="connsiteX4" fmla="*/ 0 w 12194146"/>
              <a:gd name="connsiteY4" fmla="*/ 1517748 h 1517748"/>
              <a:gd name="connsiteX0" fmla="*/ 0 w 12194146"/>
              <a:gd name="connsiteY0" fmla="*/ 1517748 h 1517748"/>
              <a:gd name="connsiteX1" fmla="*/ 2473 w 12194146"/>
              <a:gd name="connsiteY1" fmla="*/ 1079107 h 1517748"/>
              <a:gd name="connsiteX2" fmla="*/ 12192604 w 12194146"/>
              <a:gd name="connsiteY2" fmla="*/ 0 h 1517748"/>
              <a:gd name="connsiteX3" fmla="*/ 12194146 w 12194146"/>
              <a:gd name="connsiteY3" fmla="*/ 1517747 h 1517748"/>
              <a:gd name="connsiteX4" fmla="*/ 0 w 12194146"/>
              <a:gd name="connsiteY4" fmla="*/ 1517748 h 1517748"/>
              <a:gd name="connsiteX0" fmla="*/ 0 w 12194740"/>
              <a:gd name="connsiteY0" fmla="*/ 1517748 h 1517748"/>
              <a:gd name="connsiteX1" fmla="*/ 2473 w 12194740"/>
              <a:gd name="connsiteY1" fmla="*/ 1079107 h 1517748"/>
              <a:gd name="connsiteX2" fmla="*/ 12194740 w 12194740"/>
              <a:gd name="connsiteY2" fmla="*/ 0 h 1517748"/>
              <a:gd name="connsiteX3" fmla="*/ 12194146 w 12194740"/>
              <a:gd name="connsiteY3" fmla="*/ 1517747 h 1517748"/>
              <a:gd name="connsiteX4" fmla="*/ 0 w 12194740"/>
              <a:gd name="connsiteY4" fmla="*/ 1517748 h 1517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740" h="1517748">
                <a:moveTo>
                  <a:pt x="0" y="1517748"/>
                </a:moveTo>
                <a:cubicBezTo>
                  <a:pt x="3698" y="1515171"/>
                  <a:pt x="1855" y="1151801"/>
                  <a:pt x="2473" y="1079107"/>
                </a:cubicBezTo>
                <a:cubicBezTo>
                  <a:pt x="1713909" y="1652230"/>
                  <a:pt x="7299945" y="1710697"/>
                  <a:pt x="12194740" y="0"/>
                </a:cubicBezTo>
                <a:cubicBezTo>
                  <a:pt x="12192781" y="2316"/>
                  <a:pt x="12193631" y="1517906"/>
                  <a:pt x="12194146" y="1517747"/>
                </a:cubicBezTo>
                <a:cubicBezTo>
                  <a:pt x="12192879" y="1517335"/>
                  <a:pt x="4063478" y="1516923"/>
                  <a:pt x="0" y="1517748"/>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platzhalter 1">
            <a:extLst>
              <a:ext uri="{FF2B5EF4-FFF2-40B4-BE49-F238E27FC236}">
                <a16:creationId xmlns:a16="http://schemas.microsoft.com/office/drawing/2014/main" id="{2BE7E94D-A4F8-9865-9A0B-DEABA334C45E}"/>
              </a:ext>
            </a:extLst>
          </p:cNvPr>
          <p:cNvSpPr>
            <a:spLocks noGrp="1"/>
          </p:cNvSpPr>
          <p:nvPr>
            <p:ph type="title"/>
          </p:nvPr>
        </p:nvSpPr>
        <p:spPr>
          <a:xfrm>
            <a:off x="1092200" y="319404"/>
            <a:ext cx="8780836" cy="748800"/>
          </a:xfrm>
          <a:prstGeom prst="rect">
            <a:avLst/>
          </a:prstGeom>
        </p:spPr>
        <p:txBody>
          <a:bodyPr vert="horz" lIns="0" tIns="0" rIns="0" bIns="0" rtlCol="0" anchor="t" anchorCtr="0">
            <a:noAutofit/>
          </a:bodyPr>
          <a:lstStyle/>
          <a:p>
            <a:r>
              <a:rPr lang="de-DE" dirty="0"/>
              <a:t>Mastertitelformat bearbeiten</a:t>
            </a:r>
          </a:p>
        </p:txBody>
      </p:sp>
      <p:sp>
        <p:nvSpPr>
          <p:cNvPr id="3" name="Textplatzhalter 2">
            <a:extLst>
              <a:ext uri="{FF2B5EF4-FFF2-40B4-BE49-F238E27FC236}">
                <a16:creationId xmlns:a16="http://schemas.microsoft.com/office/drawing/2014/main" id="{9C4532D2-A471-9C39-4E5C-00C6E8E5ADAB}"/>
              </a:ext>
            </a:extLst>
          </p:cNvPr>
          <p:cNvSpPr>
            <a:spLocks noGrp="1"/>
          </p:cNvSpPr>
          <p:nvPr>
            <p:ph type="body" idx="1"/>
          </p:nvPr>
        </p:nvSpPr>
        <p:spPr>
          <a:xfrm>
            <a:off x="633424" y="1952625"/>
            <a:ext cx="9710725" cy="3997325"/>
          </a:xfrm>
          <a:prstGeom prst="rect">
            <a:avLst/>
          </a:prstGeom>
        </p:spPr>
        <p:txBody>
          <a:bodyPr vert="horz" lIns="0" tIns="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Datumsplatzhalter 3">
            <a:extLst>
              <a:ext uri="{FF2B5EF4-FFF2-40B4-BE49-F238E27FC236}">
                <a16:creationId xmlns:a16="http://schemas.microsoft.com/office/drawing/2014/main" id="{A5B04663-A003-A87E-FD8E-AE65D1089862}"/>
              </a:ext>
            </a:extLst>
          </p:cNvPr>
          <p:cNvSpPr>
            <a:spLocks noGrp="1"/>
          </p:cNvSpPr>
          <p:nvPr>
            <p:ph type="dt" sz="half" idx="2"/>
          </p:nvPr>
        </p:nvSpPr>
        <p:spPr>
          <a:xfrm>
            <a:off x="633425" y="6313195"/>
            <a:ext cx="900000" cy="242743"/>
          </a:xfrm>
          <a:prstGeom prst="rect">
            <a:avLst/>
          </a:prstGeom>
        </p:spPr>
        <p:txBody>
          <a:bodyPr vert="horz" lIns="0" tIns="0" rIns="0" bIns="0" rtlCol="0" anchor="ctr"/>
          <a:lstStyle>
            <a:lvl1pPr algn="l">
              <a:defRPr sz="1200">
                <a:solidFill>
                  <a:schemeClr val="tx2"/>
                </a:solidFill>
              </a:defRPr>
            </a:lvl1pPr>
          </a:lstStyle>
          <a:p>
            <a:fld id="{9417F6F3-D661-4F73-A34D-1F5C9692D708}" type="datetime1">
              <a:rPr lang="de-DE" smtClean="0"/>
              <a:t>12.03.2025</a:t>
            </a:fld>
            <a:endParaRPr lang="de-DE" dirty="0"/>
          </a:p>
        </p:txBody>
      </p:sp>
      <p:sp>
        <p:nvSpPr>
          <p:cNvPr id="5" name="Fußzeilenplatzhalter 4">
            <a:extLst>
              <a:ext uri="{FF2B5EF4-FFF2-40B4-BE49-F238E27FC236}">
                <a16:creationId xmlns:a16="http://schemas.microsoft.com/office/drawing/2014/main" id="{0307C0DB-1D09-8534-4A04-E90F95B23045}"/>
              </a:ext>
            </a:extLst>
          </p:cNvPr>
          <p:cNvSpPr>
            <a:spLocks noGrp="1"/>
          </p:cNvSpPr>
          <p:nvPr>
            <p:ph type="ftr" sz="quarter" idx="3"/>
          </p:nvPr>
        </p:nvSpPr>
        <p:spPr>
          <a:xfrm>
            <a:off x="1713424" y="6310720"/>
            <a:ext cx="7533052" cy="242743"/>
          </a:xfrm>
          <a:prstGeom prst="rect">
            <a:avLst/>
          </a:prstGeom>
        </p:spPr>
        <p:txBody>
          <a:bodyPr vert="horz" lIns="0" tIns="0" rIns="0" bIns="0" rtlCol="0" anchor="ctr"/>
          <a:lstStyle>
            <a:lvl1pPr algn="ctr">
              <a:defRPr sz="1200">
                <a:solidFill>
                  <a:schemeClr val="tx1"/>
                </a:solidFill>
              </a:defRPr>
            </a:lvl1pPr>
          </a:lstStyle>
          <a:p>
            <a:r>
              <a:rPr lang="de-DE"/>
              <a:t>Stammtischparolen &amp; Rechtspopulismus</a:t>
            </a:r>
            <a:endParaRPr lang="de-DE" dirty="0"/>
          </a:p>
        </p:txBody>
      </p:sp>
      <p:sp>
        <p:nvSpPr>
          <p:cNvPr id="6" name="Foliennummernplatzhalter 5">
            <a:extLst>
              <a:ext uri="{FF2B5EF4-FFF2-40B4-BE49-F238E27FC236}">
                <a16:creationId xmlns:a16="http://schemas.microsoft.com/office/drawing/2014/main" id="{151E6937-275F-6596-08D8-E2870F5C4FEE}"/>
              </a:ext>
            </a:extLst>
          </p:cNvPr>
          <p:cNvSpPr>
            <a:spLocks noGrp="1"/>
          </p:cNvSpPr>
          <p:nvPr>
            <p:ph type="sldNum" sz="quarter" idx="4"/>
          </p:nvPr>
        </p:nvSpPr>
        <p:spPr>
          <a:xfrm>
            <a:off x="10344149" y="6313195"/>
            <a:ext cx="1285359" cy="242743"/>
          </a:xfrm>
          <a:prstGeom prst="rect">
            <a:avLst/>
          </a:prstGeom>
        </p:spPr>
        <p:txBody>
          <a:bodyPr vert="horz" lIns="0" tIns="0" rIns="0" bIns="0" rtlCol="0" anchor="ctr"/>
          <a:lstStyle>
            <a:lvl1pPr algn="r">
              <a:defRPr sz="1200">
                <a:solidFill>
                  <a:schemeClr val="bg1"/>
                </a:solidFill>
                <a:latin typeface="+mj-lt"/>
              </a:defRPr>
            </a:lvl1pPr>
          </a:lstStyle>
          <a:p>
            <a:fld id="{3ECB9107-A5DC-44AC-ABF4-E420F7EC715B}" type="slidenum">
              <a:rPr lang="de-DE" smtClean="0"/>
              <a:pPr/>
              <a:t>‹Nr.›</a:t>
            </a:fld>
            <a:endParaRPr lang="de-DE" dirty="0"/>
          </a:p>
        </p:txBody>
      </p:sp>
      <p:pic>
        <p:nvPicPr>
          <p:cNvPr id="15" name="Grafik 14" descr="Logo BezJR -Bezirksjugendring Unterfranken">
            <a:extLst>
              <a:ext uri="{FF2B5EF4-FFF2-40B4-BE49-F238E27FC236}">
                <a16:creationId xmlns:a16="http://schemas.microsoft.com/office/drawing/2014/main" id="{F2218D8F-AFAD-E6B9-C80C-15F5881AE56B}"/>
              </a:ext>
            </a:extLst>
          </p:cNvPr>
          <p:cNvPicPr>
            <a:picLocks noChangeAspect="1"/>
          </p:cNvPicPr>
          <p:nvPr userDrawn="1"/>
        </p:nvPicPr>
        <p:blipFill>
          <a:blip r:embed="rId17">
            <a:alphaModFix/>
            <a:extLst>
              <a:ext uri="{28A0092B-C50C-407E-A947-70E740481C1C}">
                <a14:useLocalDpi xmlns:a14="http://schemas.microsoft.com/office/drawing/2010/main" val="0"/>
              </a:ext>
            </a:extLst>
          </a:blip>
          <a:srcRect/>
          <a:stretch/>
        </p:blipFill>
        <p:spPr>
          <a:xfrm>
            <a:off x="10308336" y="280098"/>
            <a:ext cx="1404000" cy="1000937"/>
          </a:xfrm>
          <a:prstGeom prst="rect">
            <a:avLst/>
          </a:prstGeom>
        </p:spPr>
      </p:pic>
      <p:grpSp>
        <p:nvGrpSpPr>
          <p:cNvPr id="16" name="Gruppieren 15">
            <a:extLst>
              <a:ext uri="{FF2B5EF4-FFF2-40B4-BE49-F238E27FC236}">
                <a16:creationId xmlns:a16="http://schemas.microsoft.com/office/drawing/2014/main" id="{4AF9A42F-64C9-E6BD-D8B8-1BBF1EAA8E32}"/>
              </a:ext>
            </a:extLst>
          </p:cNvPr>
          <p:cNvGrpSpPr/>
          <p:nvPr userDrawn="1"/>
        </p:nvGrpSpPr>
        <p:grpSpPr>
          <a:xfrm>
            <a:off x="-77082" y="-75097"/>
            <a:ext cx="12344563" cy="7006308"/>
            <a:chOff x="-77082" y="-75097"/>
            <a:chExt cx="12344563" cy="7006308"/>
          </a:xfrm>
          <a:solidFill>
            <a:srgbClr val="737373"/>
          </a:solidFill>
        </p:grpSpPr>
        <p:grpSp>
          <p:nvGrpSpPr>
            <p:cNvPr id="17" name="Gruppieren 16">
              <a:extLst>
                <a:ext uri="{FF2B5EF4-FFF2-40B4-BE49-F238E27FC236}">
                  <a16:creationId xmlns:a16="http://schemas.microsoft.com/office/drawing/2014/main" id="{5CBC4078-D8C1-2955-28DD-4BB76422CF91}"/>
                </a:ext>
              </a:extLst>
            </p:cNvPr>
            <p:cNvGrpSpPr/>
            <p:nvPr userDrawn="1"/>
          </p:nvGrpSpPr>
          <p:grpSpPr>
            <a:xfrm flipV="1">
              <a:off x="588799" y="6859210"/>
              <a:ext cx="9791918" cy="72001"/>
              <a:chOff x="588799" y="-73887"/>
              <a:chExt cx="9791918" cy="72001"/>
            </a:xfrm>
            <a:grpFill/>
          </p:grpSpPr>
          <p:sp>
            <p:nvSpPr>
              <p:cNvPr id="28" name="Gleichschenkliges Dreieck 27">
                <a:extLst>
                  <a:ext uri="{FF2B5EF4-FFF2-40B4-BE49-F238E27FC236}">
                    <a16:creationId xmlns:a16="http://schemas.microsoft.com/office/drawing/2014/main" id="{28EF306F-2786-2C47-48DD-F8D52704EFB1}"/>
                  </a:ext>
                </a:extLst>
              </p:cNvPr>
              <p:cNvSpPr/>
              <p:nvPr userDrawn="1"/>
            </p:nvSpPr>
            <p:spPr bwMode="gray">
              <a:xfrm rot="10800000">
                <a:off x="588799" y="-73886"/>
                <a:ext cx="72000" cy="720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Gleichschenkliges Dreieck 28">
                <a:extLst>
                  <a:ext uri="{FF2B5EF4-FFF2-40B4-BE49-F238E27FC236}">
                    <a16:creationId xmlns:a16="http://schemas.microsoft.com/office/drawing/2014/main" id="{2A337944-4388-FC01-3629-F347663CBB70}"/>
                  </a:ext>
                </a:extLst>
              </p:cNvPr>
              <p:cNvSpPr/>
              <p:nvPr userDrawn="1"/>
            </p:nvSpPr>
            <p:spPr bwMode="gray">
              <a:xfrm rot="10800000">
                <a:off x="10308717" y="-73887"/>
                <a:ext cx="72000" cy="720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Gleichschenkliges Dreieck 29">
                <a:extLst>
                  <a:ext uri="{FF2B5EF4-FFF2-40B4-BE49-F238E27FC236}">
                    <a16:creationId xmlns:a16="http://schemas.microsoft.com/office/drawing/2014/main" id="{695924C6-3108-764B-D5D6-42E4F27275C3}"/>
                  </a:ext>
                </a:extLst>
              </p:cNvPr>
              <p:cNvSpPr/>
              <p:nvPr userDrawn="1"/>
            </p:nvSpPr>
            <p:spPr bwMode="gray">
              <a:xfrm rot="10800000">
                <a:off x="4834610" y="-73886"/>
                <a:ext cx="72000" cy="720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18" name="Gruppieren 17">
              <a:extLst>
                <a:ext uri="{FF2B5EF4-FFF2-40B4-BE49-F238E27FC236}">
                  <a16:creationId xmlns:a16="http://schemas.microsoft.com/office/drawing/2014/main" id="{24BF67F1-C331-8CE2-9D71-F7E6CADE7303}"/>
                </a:ext>
              </a:extLst>
            </p:cNvPr>
            <p:cNvGrpSpPr/>
            <p:nvPr userDrawn="1"/>
          </p:nvGrpSpPr>
          <p:grpSpPr>
            <a:xfrm>
              <a:off x="588799" y="-75097"/>
              <a:ext cx="9791918" cy="72001"/>
              <a:chOff x="588799" y="-73887"/>
              <a:chExt cx="9791918" cy="72001"/>
            </a:xfrm>
            <a:grpFill/>
          </p:grpSpPr>
          <p:sp>
            <p:nvSpPr>
              <p:cNvPr id="25" name="Gleichschenkliges Dreieck 24">
                <a:extLst>
                  <a:ext uri="{FF2B5EF4-FFF2-40B4-BE49-F238E27FC236}">
                    <a16:creationId xmlns:a16="http://schemas.microsoft.com/office/drawing/2014/main" id="{DC2EDB31-4315-54D8-F85F-D98838505167}"/>
                  </a:ext>
                </a:extLst>
              </p:cNvPr>
              <p:cNvSpPr/>
              <p:nvPr userDrawn="1"/>
            </p:nvSpPr>
            <p:spPr bwMode="gray">
              <a:xfrm rot="10800000">
                <a:off x="588799" y="-73886"/>
                <a:ext cx="72000" cy="720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Gleichschenkliges Dreieck 25">
                <a:extLst>
                  <a:ext uri="{FF2B5EF4-FFF2-40B4-BE49-F238E27FC236}">
                    <a16:creationId xmlns:a16="http://schemas.microsoft.com/office/drawing/2014/main" id="{5725FF35-B9F8-2358-B852-F8FE9911CB11}"/>
                  </a:ext>
                </a:extLst>
              </p:cNvPr>
              <p:cNvSpPr/>
              <p:nvPr userDrawn="1"/>
            </p:nvSpPr>
            <p:spPr bwMode="gray">
              <a:xfrm rot="10800000">
                <a:off x="10308717" y="-73887"/>
                <a:ext cx="72000" cy="720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Gleichschenkliges Dreieck 26">
                <a:extLst>
                  <a:ext uri="{FF2B5EF4-FFF2-40B4-BE49-F238E27FC236}">
                    <a16:creationId xmlns:a16="http://schemas.microsoft.com/office/drawing/2014/main" id="{B7DA5CE4-4253-4A0E-0491-3CC89CE7AA7D}"/>
                  </a:ext>
                </a:extLst>
              </p:cNvPr>
              <p:cNvSpPr/>
              <p:nvPr userDrawn="1"/>
            </p:nvSpPr>
            <p:spPr bwMode="gray">
              <a:xfrm rot="10800000">
                <a:off x="4834610" y="-73886"/>
                <a:ext cx="72000" cy="720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19" name="Gruppieren 18">
              <a:extLst>
                <a:ext uri="{FF2B5EF4-FFF2-40B4-BE49-F238E27FC236}">
                  <a16:creationId xmlns:a16="http://schemas.microsoft.com/office/drawing/2014/main" id="{9AB725BE-721A-0EA4-9670-5B0D0A70BCCC}"/>
                </a:ext>
              </a:extLst>
            </p:cNvPr>
            <p:cNvGrpSpPr/>
            <p:nvPr userDrawn="1"/>
          </p:nvGrpSpPr>
          <p:grpSpPr>
            <a:xfrm>
              <a:off x="12195481" y="1919593"/>
              <a:ext cx="72000" cy="4066464"/>
              <a:chOff x="12195481" y="1919593"/>
              <a:chExt cx="72000" cy="4066464"/>
            </a:xfrm>
            <a:grpFill/>
          </p:grpSpPr>
          <p:sp>
            <p:nvSpPr>
              <p:cNvPr id="23" name="Gleichschenkliges Dreieck 22">
                <a:extLst>
                  <a:ext uri="{FF2B5EF4-FFF2-40B4-BE49-F238E27FC236}">
                    <a16:creationId xmlns:a16="http://schemas.microsoft.com/office/drawing/2014/main" id="{8B016E0B-B44E-FAB9-E411-04B559091874}"/>
                  </a:ext>
                </a:extLst>
              </p:cNvPr>
              <p:cNvSpPr/>
              <p:nvPr userDrawn="1"/>
            </p:nvSpPr>
            <p:spPr bwMode="gray">
              <a:xfrm rot="16200000" flipH="1">
                <a:off x="12195481" y="5914057"/>
                <a:ext cx="72000" cy="720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Gleichschenkliges Dreieck 23">
                <a:extLst>
                  <a:ext uri="{FF2B5EF4-FFF2-40B4-BE49-F238E27FC236}">
                    <a16:creationId xmlns:a16="http://schemas.microsoft.com/office/drawing/2014/main" id="{10C8A5F8-2EAA-6974-2B3B-17C278C04772}"/>
                  </a:ext>
                </a:extLst>
              </p:cNvPr>
              <p:cNvSpPr/>
              <p:nvPr userDrawn="1"/>
            </p:nvSpPr>
            <p:spPr bwMode="gray">
              <a:xfrm rot="16200000" flipH="1">
                <a:off x="12195481" y="1919593"/>
                <a:ext cx="72000" cy="720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20" name="Gruppieren 19">
              <a:extLst>
                <a:ext uri="{FF2B5EF4-FFF2-40B4-BE49-F238E27FC236}">
                  <a16:creationId xmlns:a16="http://schemas.microsoft.com/office/drawing/2014/main" id="{192EA7C5-E5CD-888F-BBB0-36FE19B8183E}"/>
                </a:ext>
              </a:extLst>
            </p:cNvPr>
            <p:cNvGrpSpPr/>
            <p:nvPr userDrawn="1"/>
          </p:nvGrpSpPr>
          <p:grpSpPr>
            <a:xfrm>
              <a:off x="-77082" y="1919593"/>
              <a:ext cx="72000" cy="4066464"/>
              <a:chOff x="-77082" y="1919593"/>
              <a:chExt cx="72000" cy="4066464"/>
            </a:xfrm>
            <a:grpFill/>
          </p:grpSpPr>
          <p:sp>
            <p:nvSpPr>
              <p:cNvPr id="21" name="Gleichschenkliges Dreieck 20">
                <a:extLst>
                  <a:ext uri="{FF2B5EF4-FFF2-40B4-BE49-F238E27FC236}">
                    <a16:creationId xmlns:a16="http://schemas.microsoft.com/office/drawing/2014/main" id="{5384DEB2-3199-F1C0-D4B5-0C69F49C3E13}"/>
                  </a:ext>
                </a:extLst>
              </p:cNvPr>
              <p:cNvSpPr/>
              <p:nvPr userDrawn="1"/>
            </p:nvSpPr>
            <p:spPr bwMode="gray">
              <a:xfrm rot="5400000">
                <a:off x="-77082" y="5914057"/>
                <a:ext cx="72000" cy="720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Gleichschenkliges Dreieck 21">
                <a:extLst>
                  <a:ext uri="{FF2B5EF4-FFF2-40B4-BE49-F238E27FC236}">
                    <a16:creationId xmlns:a16="http://schemas.microsoft.com/office/drawing/2014/main" id="{DEF33F63-0506-CDD9-4C9C-9204B19922FC}"/>
                  </a:ext>
                </a:extLst>
              </p:cNvPr>
              <p:cNvSpPr/>
              <p:nvPr userDrawn="1"/>
            </p:nvSpPr>
            <p:spPr bwMode="gray">
              <a:xfrm rot="5400000">
                <a:off x="-77082" y="1919593"/>
                <a:ext cx="72000" cy="720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sp>
        <p:nvSpPr>
          <p:cNvPr id="31" name="Gleichschenkliges Dreieck 30">
            <a:extLst>
              <a:ext uri="{FF2B5EF4-FFF2-40B4-BE49-F238E27FC236}">
                <a16:creationId xmlns:a16="http://schemas.microsoft.com/office/drawing/2014/main" id="{245EC4A5-2CA7-29FC-CCE7-1361D2C28238}"/>
              </a:ext>
            </a:extLst>
          </p:cNvPr>
          <p:cNvSpPr/>
          <p:nvPr userDrawn="1"/>
        </p:nvSpPr>
        <p:spPr bwMode="gray">
          <a:xfrm rot="10800000" flipV="1">
            <a:off x="5447297" y="6859210"/>
            <a:ext cx="72000" cy="72000"/>
          </a:xfrm>
          <a:prstGeom prst="triangle">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2" name="Gleichschenkliges Dreieck 31">
            <a:extLst>
              <a:ext uri="{FF2B5EF4-FFF2-40B4-BE49-F238E27FC236}">
                <a16:creationId xmlns:a16="http://schemas.microsoft.com/office/drawing/2014/main" id="{421633C8-15C0-C2BD-55F1-8C3786ED558E}"/>
              </a:ext>
            </a:extLst>
          </p:cNvPr>
          <p:cNvSpPr/>
          <p:nvPr userDrawn="1"/>
        </p:nvSpPr>
        <p:spPr bwMode="gray">
          <a:xfrm rot="10800000">
            <a:off x="5447297" y="-75096"/>
            <a:ext cx="72000" cy="72000"/>
          </a:xfrm>
          <a:prstGeom prst="triangle">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3" name="Gleichschenkliges Dreieck 32">
            <a:extLst>
              <a:ext uri="{FF2B5EF4-FFF2-40B4-BE49-F238E27FC236}">
                <a16:creationId xmlns:a16="http://schemas.microsoft.com/office/drawing/2014/main" id="{97977999-B517-0E9C-C5B8-3EBE2C749F0B}"/>
              </a:ext>
            </a:extLst>
          </p:cNvPr>
          <p:cNvSpPr/>
          <p:nvPr userDrawn="1"/>
        </p:nvSpPr>
        <p:spPr bwMode="gray">
          <a:xfrm rot="10800000" flipV="1">
            <a:off x="6060000" y="6859210"/>
            <a:ext cx="72000" cy="72000"/>
          </a:xfrm>
          <a:prstGeom prst="triangle">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4" name="Gleichschenkliges Dreieck 33">
            <a:extLst>
              <a:ext uri="{FF2B5EF4-FFF2-40B4-BE49-F238E27FC236}">
                <a16:creationId xmlns:a16="http://schemas.microsoft.com/office/drawing/2014/main" id="{9C1181A2-27C1-6638-89C5-661A2F13CD9B}"/>
              </a:ext>
            </a:extLst>
          </p:cNvPr>
          <p:cNvSpPr/>
          <p:nvPr userDrawn="1"/>
        </p:nvSpPr>
        <p:spPr bwMode="gray">
          <a:xfrm rot="10800000">
            <a:off x="6060000" y="-75096"/>
            <a:ext cx="72000" cy="72000"/>
          </a:xfrm>
          <a:prstGeom prst="triangle">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5" name="Gleichschenkliges Dreieck 34">
            <a:extLst>
              <a:ext uri="{FF2B5EF4-FFF2-40B4-BE49-F238E27FC236}">
                <a16:creationId xmlns:a16="http://schemas.microsoft.com/office/drawing/2014/main" id="{37DAED6F-5BE7-123B-0E9E-FF7F4ED2829A}"/>
              </a:ext>
            </a:extLst>
          </p:cNvPr>
          <p:cNvSpPr/>
          <p:nvPr userDrawn="1"/>
        </p:nvSpPr>
        <p:spPr bwMode="gray">
          <a:xfrm rot="10800000" flipV="1">
            <a:off x="1057605" y="6859210"/>
            <a:ext cx="72000" cy="72000"/>
          </a:xfrm>
          <a:prstGeom prst="triangle">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6" name="Gleichschenkliges Dreieck 35">
            <a:extLst>
              <a:ext uri="{FF2B5EF4-FFF2-40B4-BE49-F238E27FC236}">
                <a16:creationId xmlns:a16="http://schemas.microsoft.com/office/drawing/2014/main" id="{AFBB2457-B570-9C00-9164-6016A25F7AFE}"/>
              </a:ext>
            </a:extLst>
          </p:cNvPr>
          <p:cNvSpPr/>
          <p:nvPr userDrawn="1"/>
        </p:nvSpPr>
        <p:spPr bwMode="gray">
          <a:xfrm rot="10800000">
            <a:off x="1057605" y="-75096"/>
            <a:ext cx="72000" cy="72000"/>
          </a:xfrm>
          <a:prstGeom prst="triangle">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7" name="Gleichschenkliges Dreieck 36">
            <a:extLst>
              <a:ext uri="{FF2B5EF4-FFF2-40B4-BE49-F238E27FC236}">
                <a16:creationId xmlns:a16="http://schemas.microsoft.com/office/drawing/2014/main" id="{462533F9-D256-2495-7D22-9BD42E020D9D}"/>
              </a:ext>
            </a:extLst>
          </p:cNvPr>
          <p:cNvSpPr/>
          <p:nvPr userDrawn="1"/>
        </p:nvSpPr>
        <p:spPr bwMode="gray">
          <a:xfrm rot="16200000" flipH="1">
            <a:off x="12195481" y="1571479"/>
            <a:ext cx="72000" cy="72000"/>
          </a:xfrm>
          <a:prstGeom prst="triangle">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8" name="Gleichschenkliges Dreieck 37">
            <a:extLst>
              <a:ext uri="{FF2B5EF4-FFF2-40B4-BE49-F238E27FC236}">
                <a16:creationId xmlns:a16="http://schemas.microsoft.com/office/drawing/2014/main" id="{F1F0853B-1678-1FBB-CF6B-13FB77093F23}"/>
              </a:ext>
            </a:extLst>
          </p:cNvPr>
          <p:cNvSpPr/>
          <p:nvPr userDrawn="1"/>
        </p:nvSpPr>
        <p:spPr bwMode="gray">
          <a:xfrm rot="5400000">
            <a:off x="-77082" y="1571479"/>
            <a:ext cx="72000" cy="72000"/>
          </a:xfrm>
          <a:prstGeom prst="triangle">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Gleichschenkliges Dreieck 38">
            <a:extLst>
              <a:ext uri="{FF2B5EF4-FFF2-40B4-BE49-F238E27FC236}">
                <a16:creationId xmlns:a16="http://schemas.microsoft.com/office/drawing/2014/main" id="{D6D657FB-2479-B6D2-55A2-3EAE060EBCB2}"/>
              </a:ext>
            </a:extLst>
          </p:cNvPr>
          <p:cNvSpPr/>
          <p:nvPr userDrawn="1"/>
        </p:nvSpPr>
        <p:spPr bwMode="gray">
          <a:xfrm rot="16200000" flipH="1">
            <a:off x="12195481" y="276459"/>
            <a:ext cx="72000" cy="72000"/>
          </a:xfrm>
          <a:prstGeom prst="triangle">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Gleichschenkliges Dreieck 39">
            <a:extLst>
              <a:ext uri="{FF2B5EF4-FFF2-40B4-BE49-F238E27FC236}">
                <a16:creationId xmlns:a16="http://schemas.microsoft.com/office/drawing/2014/main" id="{76A4B579-690E-2319-C1E0-734EB9FCA9F0}"/>
              </a:ext>
            </a:extLst>
          </p:cNvPr>
          <p:cNvSpPr/>
          <p:nvPr userDrawn="1"/>
        </p:nvSpPr>
        <p:spPr bwMode="gray">
          <a:xfrm rot="5400000">
            <a:off x="-77082" y="276459"/>
            <a:ext cx="72000" cy="72000"/>
          </a:xfrm>
          <a:prstGeom prst="triangle">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1" name="Gleichschenkliges Dreieck 40">
            <a:extLst>
              <a:ext uri="{FF2B5EF4-FFF2-40B4-BE49-F238E27FC236}">
                <a16:creationId xmlns:a16="http://schemas.microsoft.com/office/drawing/2014/main" id="{C908FD3E-6DF1-B56B-6311-D79ED7FFCE0C}"/>
              </a:ext>
            </a:extLst>
          </p:cNvPr>
          <p:cNvSpPr/>
          <p:nvPr userDrawn="1"/>
        </p:nvSpPr>
        <p:spPr bwMode="gray">
          <a:xfrm rot="16200000" flipH="1">
            <a:off x="12195481" y="3393661"/>
            <a:ext cx="72000" cy="72000"/>
          </a:xfrm>
          <a:prstGeom prst="triangle">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2" name="Gleichschenkliges Dreieck 41">
            <a:extLst>
              <a:ext uri="{FF2B5EF4-FFF2-40B4-BE49-F238E27FC236}">
                <a16:creationId xmlns:a16="http://schemas.microsoft.com/office/drawing/2014/main" id="{5B3032AA-1432-ACA1-1E13-BFBAA3AA8809}"/>
              </a:ext>
            </a:extLst>
          </p:cNvPr>
          <p:cNvSpPr/>
          <p:nvPr userDrawn="1"/>
        </p:nvSpPr>
        <p:spPr bwMode="gray">
          <a:xfrm rot="5400000">
            <a:off x="-77082" y="3393661"/>
            <a:ext cx="72000" cy="72000"/>
          </a:xfrm>
          <a:prstGeom prst="triangle">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4" name="Grafik 43">
            <a:extLst>
              <a:ext uri="{FF2B5EF4-FFF2-40B4-BE49-F238E27FC236}">
                <a16:creationId xmlns:a16="http://schemas.microsoft.com/office/drawing/2014/main" id="{C6FA623E-0D79-0FCE-633F-DD70F7B9B25F}"/>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4811122" y="-510839"/>
            <a:ext cx="1331724" cy="396000"/>
          </a:xfrm>
          <a:prstGeom prst="rect">
            <a:avLst/>
          </a:prstGeom>
        </p:spPr>
      </p:pic>
      <p:sp>
        <p:nvSpPr>
          <p:cNvPr id="45" name="Textfeld 44">
            <a:extLst>
              <a:ext uri="{FF2B5EF4-FFF2-40B4-BE49-F238E27FC236}">
                <a16:creationId xmlns:a16="http://schemas.microsoft.com/office/drawing/2014/main" id="{A7B9477B-A962-C591-B2CF-278436739806}"/>
              </a:ext>
            </a:extLst>
          </p:cNvPr>
          <p:cNvSpPr txBox="1"/>
          <p:nvPr userDrawn="1"/>
        </p:nvSpPr>
        <p:spPr>
          <a:xfrm>
            <a:off x="6303631" y="-419774"/>
            <a:ext cx="5548570" cy="246221"/>
          </a:xfrm>
          <a:prstGeom prst="rect">
            <a:avLst/>
          </a:prstGeom>
          <a:noFill/>
        </p:spPr>
        <p:txBody>
          <a:bodyPr wrap="square" lIns="0" tIns="0" rIns="0" bIns="0" rtlCol="0">
            <a:spAutoFit/>
          </a:bodyPr>
          <a:lstStyle/>
          <a:p>
            <a:r>
              <a:rPr lang="de-DE" sz="800" b="0" kern="1200" dirty="0">
                <a:solidFill>
                  <a:schemeClr val="tx1"/>
                </a:solidFill>
                <a:latin typeface="+mn-lt"/>
                <a:ea typeface="+mn-ea"/>
                <a:cs typeface="+mn-cs"/>
              </a:rPr>
              <a:t>Anleitung: Um zwischen den Formatvorlagen und Listen zu wechseln, verwenden Sie die in PowerPoint vorgesehene Funktion Button: „Listenebene verringern / den Einzug verkleinern“ und Listenebene erhöhen / den Einzug vergrößern“</a:t>
            </a:r>
            <a:endParaRPr lang="en-GB" sz="800" b="0" kern="1200" dirty="0">
              <a:solidFill>
                <a:schemeClr val="tx1"/>
              </a:solidFill>
              <a:latin typeface="+mn-lt"/>
              <a:ea typeface="+mn-ea"/>
              <a:cs typeface="+mn-cs"/>
            </a:endParaRPr>
          </a:p>
        </p:txBody>
      </p:sp>
      <p:sp>
        <p:nvSpPr>
          <p:cNvPr id="46" name="Textfeld 45">
            <a:extLst>
              <a:ext uri="{FF2B5EF4-FFF2-40B4-BE49-F238E27FC236}">
                <a16:creationId xmlns:a16="http://schemas.microsoft.com/office/drawing/2014/main" id="{C16EBA7D-7245-2B0D-2B6F-B0C9BAD3EB5E}"/>
              </a:ext>
            </a:extLst>
          </p:cNvPr>
          <p:cNvSpPr txBox="1"/>
          <p:nvPr userDrawn="1"/>
        </p:nvSpPr>
        <p:spPr>
          <a:xfrm>
            <a:off x="1092200" y="-419774"/>
            <a:ext cx="3779838"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de-DE" sz="800" b="0" i="0" u="none" strike="noStrike" cap="none" normalizeH="0" baseline="0" dirty="0">
                <a:ln>
                  <a:noFill/>
                </a:ln>
                <a:solidFill>
                  <a:schemeClr val="tx1"/>
                </a:solidFill>
                <a:effectLst/>
                <a:latin typeface="+mn-lt"/>
              </a:rPr>
              <a:t>Bitte beachten Sie, dass das Logo und Claim aus dem Master-Folienlayout </a:t>
            </a:r>
            <a:br>
              <a:rPr kumimoji="0" lang="de-DE" altLang="de-DE" sz="800" b="0" i="0" u="none" strike="noStrike" cap="none" normalizeH="0" baseline="0" dirty="0">
                <a:ln>
                  <a:noFill/>
                </a:ln>
                <a:solidFill>
                  <a:schemeClr val="tx1"/>
                </a:solidFill>
                <a:effectLst/>
                <a:latin typeface="+mn-lt"/>
              </a:rPr>
            </a:br>
            <a:r>
              <a:rPr kumimoji="0" lang="de-DE" altLang="de-DE" sz="800" b="0" i="0" u="none" strike="noStrike" cap="none" normalizeH="0" baseline="0" dirty="0">
                <a:ln>
                  <a:noFill/>
                </a:ln>
                <a:solidFill>
                  <a:schemeClr val="tx1"/>
                </a:solidFill>
                <a:effectLst/>
                <a:latin typeface="+mn-lt"/>
              </a:rPr>
              <a:t>nicht mit Text oder Bildern überlagert werden dürfen.</a:t>
            </a:r>
          </a:p>
        </p:txBody>
      </p:sp>
      <p:sp>
        <p:nvSpPr>
          <p:cNvPr id="47" name="Rechteck 46">
            <a:extLst>
              <a:ext uri="{FF2B5EF4-FFF2-40B4-BE49-F238E27FC236}">
                <a16:creationId xmlns:a16="http://schemas.microsoft.com/office/drawing/2014/main" id="{0FC88496-1D7E-C253-AB2E-A87A93992361}"/>
              </a:ext>
            </a:extLst>
          </p:cNvPr>
          <p:cNvSpPr/>
          <p:nvPr userDrawn="1"/>
        </p:nvSpPr>
        <p:spPr>
          <a:xfrm>
            <a:off x="831003" y="-563571"/>
            <a:ext cx="145901" cy="523220"/>
          </a:xfrm>
          <a:prstGeom prst="rect">
            <a:avLst/>
          </a:prstGeom>
        </p:spPr>
        <p:txBody>
          <a:bodyPr wrap="square" lIns="0" tIns="0" rIns="0" bIns="0">
            <a:spAutoFit/>
          </a:bodyPr>
          <a:lstStyle/>
          <a:p>
            <a:pPr algn="l" defTabSz="470297"/>
            <a:r>
              <a:rPr lang="en-US" sz="3400" b="1" kern="1200" dirty="0">
                <a:solidFill>
                  <a:schemeClr val="tx1"/>
                </a:solidFill>
                <a:latin typeface="+mn-lt"/>
                <a:ea typeface="+mn-ea"/>
                <a:cs typeface="+mn-cs"/>
              </a:rPr>
              <a:t>!</a:t>
            </a:r>
            <a:endParaRPr lang="de-DE" sz="3400" b="1" kern="1200" dirty="0">
              <a:solidFill>
                <a:schemeClr val="tx1"/>
              </a:solidFill>
              <a:latin typeface="+mn-lt"/>
              <a:ea typeface="+mn-ea"/>
              <a:cs typeface="+mn-cs"/>
            </a:endParaRPr>
          </a:p>
        </p:txBody>
      </p:sp>
    </p:spTree>
    <p:extLst>
      <p:ext uri="{BB962C8B-B14F-4D97-AF65-F5344CB8AC3E}">
        <p14:creationId xmlns:p14="http://schemas.microsoft.com/office/powerpoint/2010/main" val="240933270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7" r:id="rId3"/>
    <p:sldLayoutId id="2147483668" r:id="rId4"/>
    <p:sldLayoutId id="2147483650" r:id="rId5"/>
    <p:sldLayoutId id="2147483660" r:id="rId6"/>
    <p:sldLayoutId id="2147483661" r:id="rId7"/>
    <p:sldLayoutId id="2147483666" r:id="rId8"/>
    <p:sldLayoutId id="2147483670" r:id="rId9"/>
    <p:sldLayoutId id="2147483662" r:id="rId10"/>
    <p:sldLayoutId id="2147483655" r:id="rId11"/>
    <p:sldLayoutId id="2147483663" r:id="rId12"/>
    <p:sldLayoutId id="2147483671" r:id="rId13"/>
    <p:sldLayoutId id="2147483672" r:id="rId14"/>
    <p:sldLayoutId id="2147483673" r:id="rId15"/>
  </p:sldLayoutIdLst>
  <p:hf hdr="0"/>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300"/>
        </a:spcAft>
        <a:buFont typeface="Arial" panose="020B0604020202020204" pitchFamily="34" charset="0"/>
        <a:buNone/>
        <a:defRPr sz="2000" kern="1200">
          <a:solidFill>
            <a:schemeClr val="tx1"/>
          </a:solidFill>
          <a:latin typeface="+mn-lt"/>
          <a:ea typeface="+mn-ea"/>
          <a:cs typeface="+mn-cs"/>
        </a:defRPr>
      </a:lvl1pPr>
      <a:lvl2pPr marL="271463" indent="-271463" algn="l" defTabSz="914400" rtl="0" eaLnBrk="1" latinLnBrk="0" hangingPunct="1">
        <a:lnSpc>
          <a:spcPct val="100000"/>
        </a:lnSpc>
        <a:spcBef>
          <a:spcPts val="0"/>
        </a:spcBef>
        <a:buClrTx/>
        <a:buFont typeface="Arial" panose="020B0604020202020204" pitchFamily="34" charset="0"/>
        <a:buChar char="•"/>
        <a:defRPr sz="2000" kern="1200">
          <a:solidFill>
            <a:schemeClr val="tx1"/>
          </a:solidFill>
          <a:latin typeface="+mn-lt"/>
          <a:ea typeface="+mn-ea"/>
          <a:cs typeface="+mn-cs"/>
        </a:defRPr>
      </a:lvl2pPr>
      <a:lvl3pPr marL="540000" indent="-269875" algn="l" defTabSz="914400" rtl="0" eaLnBrk="1" latinLnBrk="0" hangingPunct="1">
        <a:lnSpc>
          <a:spcPct val="100000"/>
        </a:lnSpc>
        <a:spcBef>
          <a:spcPts val="0"/>
        </a:spcBef>
        <a:buClrTx/>
        <a:buFont typeface="Arial" panose="020B0604020202020204" pitchFamily="34" charset="0"/>
        <a:buChar char="•"/>
        <a:defRPr sz="20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300"/>
        </a:spcAft>
        <a:buClrTx/>
        <a:buFontTx/>
        <a:buNone/>
        <a:defRPr lang="de-DE" sz="1500" kern="1200" dirty="0" smtClean="0">
          <a:solidFill>
            <a:schemeClr val="tx1"/>
          </a:solidFill>
          <a:latin typeface="+mn-lt"/>
          <a:ea typeface="+mn-ea"/>
          <a:cs typeface="+mn-cs"/>
        </a:defRPr>
      </a:lvl4pPr>
      <a:lvl5pPr marL="270000" indent="-270000" algn="l" defTabSz="914400" rtl="0" eaLnBrk="1" latinLnBrk="0" hangingPunct="1">
        <a:lnSpc>
          <a:spcPct val="100000"/>
        </a:lnSpc>
        <a:spcBef>
          <a:spcPts val="0"/>
        </a:spcBef>
        <a:buFont typeface="Arial" panose="020B0604020202020204" pitchFamily="34" charset="0"/>
        <a:buChar char="•"/>
        <a:defRPr sz="1500" kern="1200">
          <a:solidFill>
            <a:schemeClr val="tx1"/>
          </a:solidFill>
          <a:latin typeface="+mn-lt"/>
          <a:ea typeface="+mn-ea"/>
          <a:cs typeface="+mn-cs"/>
        </a:defRPr>
      </a:lvl5pPr>
      <a:lvl6pPr marL="540000" indent="-270000" algn="l" defTabSz="914400" rtl="0" eaLnBrk="1" latinLnBrk="0" hangingPunct="1">
        <a:lnSpc>
          <a:spcPct val="100000"/>
        </a:lnSpc>
        <a:spcBef>
          <a:spcPts val="0"/>
        </a:spcBef>
        <a:buClrTx/>
        <a:buFont typeface="Arial" panose="020B0604020202020204" pitchFamily="34" charset="0"/>
        <a:buChar char="•"/>
        <a:defRPr sz="15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300"/>
        </a:spcAft>
        <a:buClrTx/>
        <a:buFontTx/>
        <a:buNone/>
        <a:defRPr lang="de-DE" sz="1200" kern="1200" dirty="0" smtClean="0">
          <a:solidFill>
            <a:schemeClr val="tx1"/>
          </a:solidFill>
          <a:latin typeface="+mn-lt"/>
          <a:ea typeface="+mn-ea"/>
          <a:cs typeface="+mn-cs"/>
        </a:defRPr>
      </a:lvl7pPr>
      <a:lvl8pPr marL="234000" indent="-234000" algn="l" defTabSz="914400"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8pPr>
      <a:lvl9pPr marL="468000" indent="-234000" algn="l" defTabSz="914400" rtl="0" eaLnBrk="1" latinLnBrk="0" hangingPunct="1">
        <a:lnSpc>
          <a:spcPct val="100000"/>
        </a:lnSpc>
        <a:spcBef>
          <a:spcPts val="0"/>
        </a:spcBef>
        <a:buClrTx/>
        <a:buFont typeface="Arial" panose="020B0604020202020204" pitchFamily="34" charset="0"/>
        <a:buChar char="•"/>
        <a:defRPr sz="12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93" userDrawn="1">
          <p15:clr>
            <a:srgbClr val="F26B43"/>
          </p15:clr>
        </p15:guide>
        <p15:guide id="4" pos="6516" userDrawn="1">
          <p15:clr>
            <a:srgbClr val="F26B43"/>
          </p15:clr>
        </p15:guide>
        <p15:guide id="5" pos="3069" userDrawn="1">
          <p15:clr>
            <a:srgbClr val="F26B43"/>
          </p15:clr>
        </p15:guide>
        <p15:guide id="6" orient="horz" pos="196" userDrawn="1">
          <p15:clr>
            <a:srgbClr val="F26B43"/>
          </p15:clr>
        </p15:guide>
        <p15:guide id="7" orient="horz" pos="1012" userDrawn="1">
          <p15:clr>
            <a:srgbClr val="F26B43"/>
          </p15:clr>
        </p15:guide>
        <p15:guide id="8" orient="horz" pos="1230" userDrawn="1">
          <p15:clr>
            <a:srgbClr val="F26B43"/>
          </p15:clr>
        </p15:guide>
        <p15:guide id="9" orient="horz" pos="3748" userDrawn="1">
          <p15:clr>
            <a:srgbClr val="F26B43"/>
          </p15:clr>
        </p15:guide>
        <p15:guide id="10" pos="688" userDrawn="1">
          <p15:clr>
            <a:srgbClr val="F26B43"/>
          </p15:clr>
        </p15:guide>
        <p15:guide id="11" pos="345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1.xml"/><Relationship Id="rId1" Type="http://schemas.openxmlformats.org/officeDocument/2006/relationships/video" Target="https://www.youtube.com/embed/_fnja9qN2vM?feature=oembe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1.xml"/><Relationship Id="rId1" Type="http://schemas.openxmlformats.org/officeDocument/2006/relationships/video" Target="https://www.youtube.com/embed/GtBnj3Z3eO4?start=159&amp;feature=oembed"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0.xml"/><Relationship Id="rId1" Type="http://schemas.openxmlformats.org/officeDocument/2006/relationships/video" Target="https://www.youtube.com/embed/V_his4_W2Ck?start=47&amp;feature=oembe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0.xml"/><Relationship Id="rId1" Type="http://schemas.openxmlformats.org/officeDocument/2006/relationships/video" Target="https://www.youtube.com/embed/GtBnj3Z3eO4?start=412&amp;feature=oembed"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0.xml"/><Relationship Id="rId1" Type="http://schemas.openxmlformats.org/officeDocument/2006/relationships/video" Target="https://www.youtube.com/embed/GtBnj3Z3eO4?start=702&amp;feature=oembe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https://www.youtube.com/embed/-vzZtrAOrnc?start=62&amp;feature=oembed" TargetMode="External"/><Relationship Id="rId1" Type="http://schemas.openxmlformats.org/officeDocument/2006/relationships/video" Target="https://www.youtube.com/embed/6HvV-RaVMHA?start=234&amp;feature=oembed" TargetMode="External"/><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hyperlink" Target="https://youtu.be/GtBnj3Z3eO4" TargetMode="External"/><Relationship Id="rId2" Type="http://schemas.openxmlformats.org/officeDocument/2006/relationships/hyperlink" Target="https://neuemedienmacher.de/wissen-tools/falschinformationen" TargetMode="External"/><Relationship Id="rId1" Type="http://schemas.openxmlformats.org/officeDocument/2006/relationships/slideLayout" Target="../slideLayouts/slideLayout15.xml"/><Relationship Id="rId6" Type="http://schemas.openxmlformats.org/officeDocument/2006/relationships/hyperlink" Target="http://www.jam-unterfranken.de/" TargetMode="External"/><Relationship Id="rId5" Type="http://schemas.openxmlformats.org/officeDocument/2006/relationships/hyperlink" Target="https://www.bpb.de/shop/materialien/weitere/249751/mit-rueckgrat-gegen-pakos/" TargetMode="External"/><Relationship Id="rId4" Type="http://schemas.openxmlformats.org/officeDocument/2006/relationships/hyperlink" Target="https://www.fes.de/referat-demokratie-gesellschaft-und-innovation/gegen-rechtsextremismus/mitte-studie-2023"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D63A007-625A-7052-FD4E-D15270EB1ADE}"/>
              </a:ext>
            </a:extLst>
          </p:cNvPr>
          <p:cNvSpPr>
            <a:spLocks noGrp="1"/>
          </p:cNvSpPr>
          <p:nvPr>
            <p:ph type="title"/>
          </p:nvPr>
        </p:nvSpPr>
        <p:spPr>
          <a:xfrm>
            <a:off x="1092200" y="319404"/>
            <a:ext cx="8780836" cy="1287146"/>
          </a:xfrm>
        </p:spPr>
        <p:txBody>
          <a:bodyPr/>
          <a:lstStyle/>
          <a:p>
            <a:r>
              <a:rPr lang="en-US" sz="3600" dirty="0" err="1"/>
              <a:t>Stammtischparolen</a:t>
            </a:r>
            <a:r>
              <a:rPr lang="en-US" sz="3600" dirty="0"/>
              <a:t> &amp; </a:t>
            </a:r>
            <a:r>
              <a:rPr lang="en-US" sz="3600" dirty="0" err="1"/>
              <a:t>Rechtspopulismus</a:t>
            </a:r>
            <a:br>
              <a:rPr lang="en-US" dirty="0"/>
            </a:br>
            <a:r>
              <a:rPr lang="en-US" sz="3200" dirty="0" err="1"/>
              <a:t>Strategien</a:t>
            </a:r>
            <a:r>
              <a:rPr lang="en-US" sz="3200" dirty="0"/>
              <a:t> für </a:t>
            </a:r>
            <a:r>
              <a:rPr lang="en-US" sz="3200" dirty="0" err="1"/>
              <a:t>konstruktive</a:t>
            </a:r>
            <a:r>
              <a:rPr lang="en-US" sz="3200" dirty="0"/>
              <a:t> </a:t>
            </a:r>
            <a:r>
              <a:rPr lang="en-US" sz="3200" dirty="0" err="1"/>
              <a:t>Dialoge</a:t>
            </a:r>
            <a:endParaRPr lang="en-US" dirty="0"/>
          </a:p>
        </p:txBody>
      </p:sp>
      <p:pic>
        <p:nvPicPr>
          <p:cNvPr id="5" name="Drawing 0">
            <a:extLst>
              <a:ext uri="{FF2B5EF4-FFF2-40B4-BE49-F238E27FC236}">
                <a16:creationId xmlns:a16="http://schemas.microsoft.com/office/drawing/2014/main" id="{C815936B-4B57-C85D-D529-373975FB8F0A}"/>
              </a:ext>
            </a:extLst>
          </p:cNvPr>
          <p:cNvPicPr/>
          <p:nvPr/>
        </p:nvPicPr>
        <p:blipFill>
          <a:blip r:embed="rId2"/>
          <a:stretch>
            <a:fillRect/>
          </a:stretch>
        </p:blipFill>
        <p:spPr>
          <a:xfrm>
            <a:off x="1092199" y="1828800"/>
            <a:ext cx="8892309" cy="4121150"/>
          </a:xfrm>
          <a:prstGeom prst="rect">
            <a:avLst/>
          </a:prstGeom>
          <a:noFill/>
        </p:spPr>
      </p:pic>
      <p:sp>
        <p:nvSpPr>
          <p:cNvPr id="4" name="Datumsplatzhalter 3">
            <a:extLst>
              <a:ext uri="{FF2B5EF4-FFF2-40B4-BE49-F238E27FC236}">
                <a16:creationId xmlns:a16="http://schemas.microsoft.com/office/drawing/2014/main" id="{E0446C1E-D7DE-28D7-EF49-0F2E168ACED0}"/>
              </a:ext>
            </a:extLst>
          </p:cNvPr>
          <p:cNvSpPr>
            <a:spLocks noGrp="1"/>
          </p:cNvSpPr>
          <p:nvPr>
            <p:ph type="dt" sz="half" idx="10"/>
          </p:nvPr>
        </p:nvSpPr>
        <p:spPr>
          <a:xfrm>
            <a:off x="633425" y="6313195"/>
            <a:ext cx="900000" cy="242743"/>
          </a:xfrm>
        </p:spPr>
        <p:txBody>
          <a:bodyPr anchor="ctr">
            <a:normAutofit/>
          </a:bodyPr>
          <a:lstStyle/>
          <a:p>
            <a:pPr>
              <a:spcAft>
                <a:spcPts val="600"/>
              </a:spcAft>
            </a:pPr>
            <a:fld id="{F819595E-8002-4E27-BAC9-F4665A072611}" type="datetime1">
              <a:rPr lang="de-DE" smtClean="0"/>
              <a:t>12.03.2025</a:t>
            </a:fld>
            <a:endParaRPr lang="de-DE"/>
          </a:p>
        </p:txBody>
      </p:sp>
      <p:sp>
        <p:nvSpPr>
          <p:cNvPr id="12" name="Footer Placeholder 4">
            <a:extLst>
              <a:ext uri="{FF2B5EF4-FFF2-40B4-BE49-F238E27FC236}">
                <a16:creationId xmlns:a16="http://schemas.microsoft.com/office/drawing/2014/main" id="{92EF5416-2D4E-88F7-1D46-D62ACCD5C45A}"/>
              </a:ext>
            </a:extLst>
          </p:cNvPr>
          <p:cNvSpPr>
            <a:spLocks noGrp="1"/>
          </p:cNvSpPr>
          <p:nvPr>
            <p:ph type="ftr" sz="quarter" idx="11"/>
          </p:nvPr>
        </p:nvSpPr>
        <p:spPr>
          <a:xfrm>
            <a:off x="1713424" y="6310720"/>
            <a:ext cx="7533052" cy="242743"/>
          </a:xfrm>
        </p:spPr>
        <p:txBody>
          <a:bodyPr/>
          <a:lstStyle/>
          <a:p>
            <a:pPr>
              <a:spcAft>
                <a:spcPts val="600"/>
              </a:spcAft>
            </a:pPr>
            <a:r>
              <a:rPr lang="de-DE"/>
              <a:t>Stammtischparolen &amp; Rechtspopulismus</a:t>
            </a:r>
            <a:endParaRPr lang="de-DE" dirty="0"/>
          </a:p>
        </p:txBody>
      </p:sp>
      <p:sp>
        <p:nvSpPr>
          <p:cNvPr id="14" name="Slide Number Placeholder 5">
            <a:extLst>
              <a:ext uri="{FF2B5EF4-FFF2-40B4-BE49-F238E27FC236}">
                <a16:creationId xmlns:a16="http://schemas.microsoft.com/office/drawing/2014/main" id="{A7EB35B0-630D-4D26-FC1E-6D334348860F}"/>
              </a:ext>
            </a:extLst>
          </p:cNvPr>
          <p:cNvSpPr>
            <a:spLocks noGrp="1"/>
          </p:cNvSpPr>
          <p:nvPr>
            <p:ph type="sldNum" sz="quarter" idx="12"/>
          </p:nvPr>
        </p:nvSpPr>
        <p:spPr>
          <a:xfrm>
            <a:off x="10344149" y="6313195"/>
            <a:ext cx="1285359" cy="242743"/>
          </a:xfrm>
        </p:spPr>
        <p:txBody>
          <a:bodyPr/>
          <a:lstStyle/>
          <a:p>
            <a:pPr>
              <a:spcAft>
                <a:spcPts val="600"/>
              </a:spcAft>
            </a:pPr>
            <a:fld id="{3ECB9107-A5DC-44AC-ABF4-E420F7EC715B}" type="slidenum">
              <a:rPr lang="de-DE" smtClean="0"/>
              <a:pPr>
                <a:spcAft>
                  <a:spcPts val="600"/>
                </a:spcAft>
              </a:pPr>
              <a:t>1</a:t>
            </a:fld>
            <a:endParaRPr lang="de-DE"/>
          </a:p>
        </p:txBody>
      </p:sp>
    </p:spTree>
    <p:extLst>
      <p:ext uri="{BB962C8B-B14F-4D97-AF65-F5344CB8AC3E}">
        <p14:creationId xmlns:p14="http://schemas.microsoft.com/office/powerpoint/2010/main" val="173930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55B139-48B2-77D2-E3F2-BB26A2F342C8}"/>
              </a:ext>
            </a:extLst>
          </p:cNvPr>
          <p:cNvSpPr>
            <a:spLocks noGrp="1"/>
          </p:cNvSpPr>
          <p:nvPr>
            <p:ph type="title"/>
          </p:nvPr>
        </p:nvSpPr>
        <p:spPr/>
        <p:txBody>
          <a:bodyPr/>
          <a:lstStyle/>
          <a:p>
            <a:r>
              <a:rPr lang="de-DE" dirty="0"/>
              <a:t>Wie ging es euch?</a:t>
            </a:r>
          </a:p>
        </p:txBody>
      </p:sp>
      <p:sp>
        <p:nvSpPr>
          <p:cNvPr id="3" name="Inhaltsplatzhalter 2">
            <a:extLst>
              <a:ext uri="{FF2B5EF4-FFF2-40B4-BE49-F238E27FC236}">
                <a16:creationId xmlns:a16="http://schemas.microsoft.com/office/drawing/2014/main" id="{E831CA5B-65BC-8BF7-BCB9-5D6A35A0E7E5}"/>
              </a:ext>
            </a:extLst>
          </p:cNvPr>
          <p:cNvSpPr>
            <a:spLocks noGrp="1"/>
          </p:cNvSpPr>
          <p:nvPr>
            <p:ph idx="1"/>
          </p:nvPr>
        </p:nvSpPr>
        <p:spPr/>
        <p:txBody>
          <a:bodyPr/>
          <a:lstStyle/>
          <a:p>
            <a:pPr marL="342900" indent="-342900">
              <a:lnSpc>
                <a:spcPct val="150000"/>
              </a:lnSpc>
              <a:buFont typeface="Arial" panose="020B0604020202020204" pitchFamily="34" charset="0"/>
              <a:buChar char="•"/>
            </a:pPr>
            <a:r>
              <a:rPr lang="de-DE" dirty="0"/>
              <a:t>Was waren Schwierigkeiten?</a:t>
            </a:r>
          </a:p>
          <a:p>
            <a:pPr marL="342900" indent="-342900">
              <a:lnSpc>
                <a:spcPct val="150000"/>
              </a:lnSpc>
              <a:buFont typeface="Arial" panose="020B0604020202020204" pitchFamily="34" charset="0"/>
              <a:buChar char="•"/>
            </a:pPr>
            <a:r>
              <a:rPr lang="de-DE" dirty="0"/>
              <a:t>Was waren die Gefühle?</a:t>
            </a:r>
          </a:p>
          <a:p>
            <a:pPr marL="342900" indent="-342900">
              <a:lnSpc>
                <a:spcPct val="150000"/>
              </a:lnSpc>
              <a:buFont typeface="Arial" panose="020B0604020202020204" pitchFamily="34" charset="0"/>
              <a:buChar char="•"/>
            </a:pPr>
            <a:r>
              <a:rPr lang="de-DE" dirty="0"/>
              <a:t>Was habt ihr für Strategien angewendet?</a:t>
            </a:r>
          </a:p>
          <a:p>
            <a:pPr marL="342900" indent="-342900">
              <a:buFontTx/>
              <a:buChar char="-"/>
            </a:pPr>
            <a:endParaRPr lang="de-DE" dirty="0"/>
          </a:p>
        </p:txBody>
      </p:sp>
      <p:sp>
        <p:nvSpPr>
          <p:cNvPr id="4" name="Datumsplatzhalter 3">
            <a:extLst>
              <a:ext uri="{FF2B5EF4-FFF2-40B4-BE49-F238E27FC236}">
                <a16:creationId xmlns:a16="http://schemas.microsoft.com/office/drawing/2014/main" id="{4C04815E-D2FB-BD7F-54B6-5B24EAD16D71}"/>
              </a:ext>
            </a:extLst>
          </p:cNvPr>
          <p:cNvSpPr>
            <a:spLocks noGrp="1"/>
          </p:cNvSpPr>
          <p:nvPr>
            <p:ph type="dt" sz="half" idx="10"/>
          </p:nvPr>
        </p:nvSpPr>
        <p:spPr/>
        <p:txBody>
          <a:bodyPr/>
          <a:lstStyle/>
          <a:p>
            <a:fld id="{F6D4BE6B-8F2E-4C90-9D99-D0AFD42C4355}" type="datetime1">
              <a:rPr lang="de-DE" smtClean="0"/>
              <a:t>12.03.2025</a:t>
            </a:fld>
            <a:endParaRPr lang="de-DE"/>
          </a:p>
        </p:txBody>
      </p:sp>
      <p:sp>
        <p:nvSpPr>
          <p:cNvPr id="5" name="Fußzeilenplatzhalter 4">
            <a:extLst>
              <a:ext uri="{FF2B5EF4-FFF2-40B4-BE49-F238E27FC236}">
                <a16:creationId xmlns:a16="http://schemas.microsoft.com/office/drawing/2014/main" id="{3F80E15B-E668-5FC7-2277-72B07763B755}"/>
              </a:ext>
            </a:extLst>
          </p:cNvPr>
          <p:cNvSpPr>
            <a:spLocks noGrp="1"/>
          </p:cNvSpPr>
          <p:nvPr>
            <p:ph type="ftr" sz="quarter" idx="11"/>
          </p:nvPr>
        </p:nvSpPr>
        <p:spPr/>
        <p:txBody>
          <a:bodyPr/>
          <a:lstStyle/>
          <a:p>
            <a:pPr>
              <a:spcAft>
                <a:spcPts val="600"/>
              </a:spcAft>
            </a:pPr>
            <a:r>
              <a:rPr lang="de-DE"/>
              <a:t>Stammtischparolen &amp; Rechtspopulismus</a:t>
            </a:r>
            <a:endParaRPr lang="de-DE" dirty="0"/>
          </a:p>
        </p:txBody>
      </p:sp>
      <p:sp>
        <p:nvSpPr>
          <p:cNvPr id="6" name="Foliennummernplatzhalter 5">
            <a:extLst>
              <a:ext uri="{FF2B5EF4-FFF2-40B4-BE49-F238E27FC236}">
                <a16:creationId xmlns:a16="http://schemas.microsoft.com/office/drawing/2014/main" id="{AD7BAE6D-B4A3-B67E-2199-FC32F7F8C9E1}"/>
              </a:ext>
            </a:extLst>
          </p:cNvPr>
          <p:cNvSpPr>
            <a:spLocks noGrp="1"/>
          </p:cNvSpPr>
          <p:nvPr>
            <p:ph type="sldNum" sz="quarter" idx="12"/>
          </p:nvPr>
        </p:nvSpPr>
        <p:spPr/>
        <p:txBody>
          <a:bodyPr/>
          <a:lstStyle/>
          <a:p>
            <a:fld id="{3ECB9107-A5DC-44AC-ABF4-E420F7EC715B}" type="slidenum">
              <a:rPr lang="de-DE" smtClean="0"/>
              <a:t>10</a:t>
            </a:fld>
            <a:endParaRPr lang="de-DE"/>
          </a:p>
        </p:txBody>
      </p:sp>
    </p:spTree>
    <p:extLst>
      <p:ext uri="{BB962C8B-B14F-4D97-AF65-F5344CB8AC3E}">
        <p14:creationId xmlns:p14="http://schemas.microsoft.com/office/powerpoint/2010/main" val="966499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6374C7-B2D9-3102-B22E-CF2A66188DA3}"/>
              </a:ext>
            </a:extLst>
          </p:cNvPr>
          <p:cNvSpPr>
            <a:spLocks noGrp="1"/>
          </p:cNvSpPr>
          <p:nvPr>
            <p:ph type="title"/>
          </p:nvPr>
        </p:nvSpPr>
        <p:spPr>
          <a:xfrm>
            <a:off x="2205992" y="2614031"/>
            <a:ext cx="8780836" cy="1287146"/>
          </a:xfrm>
        </p:spPr>
        <p:txBody>
          <a:bodyPr/>
          <a:lstStyle/>
          <a:p>
            <a:r>
              <a:rPr lang="de-DE" dirty="0"/>
              <a:t>Merkmale des Populismus</a:t>
            </a:r>
          </a:p>
        </p:txBody>
      </p:sp>
      <p:sp>
        <p:nvSpPr>
          <p:cNvPr id="3" name="Datumsplatzhalter 2">
            <a:extLst>
              <a:ext uri="{FF2B5EF4-FFF2-40B4-BE49-F238E27FC236}">
                <a16:creationId xmlns:a16="http://schemas.microsoft.com/office/drawing/2014/main" id="{EFB1DBCB-5F0B-AAAD-F2CC-0475C461E802}"/>
              </a:ext>
            </a:extLst>
          </p:cNvPr>
          <p:cNvSpPr>
            <a:spLocks noGrp="1"/>
          </p:cNvSpPr>
          <p:nvPr>
            <p:ph type="dt" sz="half" idx="10"/>
          </p:nvPr>
        </p:nvSpPr>
        <p:spPr/>
        <p:txBody>
          <a:bodyPr/>
          <a:lstStyle/>
          <a:p>
            <a:fld id="{BD43E862-8A0E-426A-8546-8064B78AA062}" type="datetime1">
              <a:rPr lang="de-DE" smtClean="0"/>
              <a:t>12.03.2025</a:t>
            </a:fld>
            <a:endParaRPr lang="de-DE"/>
          </a:p>
        </p:txBody>
      </p:sp>
      <p:sp>
        <p:nvSpPr>
          <p:cNvPr id="4" name="Fußzeilenplatzhalter 3">
            <a:extLst>
              <a:ext uri="{FF2B5EF4-FFF2-40B4-BE49-F238E27FC236}">
                <a16:creationId xmlns:a16="http://schemas.microsoft.com/office/drawing/2014/main" id="{F6C8FDAF-9F47-AFBB-2512-F06030B005B4}"/>
              </a:ext>
            </a:extLst>
          </p:cNvPr>
          <p:cNvSpPr>
            <a:spLocks noGrp="1"/>
          </p:cNvSpPr>
          <p:nvPr>
            <p:ph type="ftr" sz="quarter" idx="11"/>
          </p:nvPr>
        </p:nvSpPr>
        <p:spPr/>
        <p:txBody>
          <a:bodyPr/>
          <a:lstStyle/>
          <a:p>
            <a:pPr>
              <a:spcAft>
                <a:spcPts val="600"/>
              </a:spcAft>
            </a:pPr>
            <a:r>
              <a:rPr lang="de-DE"/>
              <a:t>Stammtischparolen &amp; Rechtspopulismus</a:t>
            </a:r>
            <a:endParaRPr lang="de-DE" dirty="0"/>
          </a:p>
        </p:txBody>
      </p:sp>
      <p:sp>
        <p:nvSpPr>
          <p:cNvPr id="5" name="Foliennummernplatzhalter 4">
            <a:extLst>
              <a:ext uri="{FF2B5EF4-FFF2-40B4-BE49-F238E27FC236}">
                <a16:creationId xmlns:a16="http://schemas.microsoft.com/office/drawing/2014/main" id="{E67DE578-BC27-C44D-3F5A-14D21FED2136}"/>
              </a:ext>
            </a:extLst>
          </p:cNvPr>
          <p:cNvSpPr>
            <a:spLocks noGrp="1"/>
          </p:cNvSpPr>
          <p:nvPr>
            <p:ph type="sldNum" sz="quarter" idx="12"/>
          </p:nvPr>
        </p:nvSpPr>
        <p:spPr/>
        <p:txBody>
          <a:bodyPr/>
          <a:lstStyle/>
          <a:p>
            <a:fld id="{3ECB9107-A5DC-44AC-ABF4-E420F7EC715B}" type="slidenum">
              <a:rPr lang="de-DE" smtClean="0"/>
              <a:t>11</a:t>
            </a:fld>
            <a:endParaRPr lang="de-DE"/>
          </a:p>
        </p:txBody>
      </p:sp>
    </p:spTree>
    <p:extLst>
      <p:ext uri="{BB962C8B-B14F-4D97-AF65-F5344CB8AC3E}">
        <p14:creationId xmlns:p14="http://schemas.microsoft.com/office/powerpoint/2010/main" val="5616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487264A-4BA2-EB70-14B2-65DD9927023C}"/>
              </a:ext>
            </a:extLst>
          </p:cNvPr>
          <p:cNvSpPr>
            <a:spLocks noGrp="1"/>
          </p:cNvSpPr>
          <p:nvPr>
            <p:ph type="dt" sz="half" idx="10"/>
          </p:nvPr>
        </p:nvSpPr>
        <p:spPr/>
        <p:txBody>
          <a:bodyPr/>
          <a:lstStyle/>
          <a:p>
            <a:fld id="{A9D70160-EE01-4E36-9818-D906CCF571B8}" type="datetime1">
              <a:rPr lang="de-DE" smtClean="0"/>
              <a:t>12.03.2025</a:t>
            </a:fld>
            <a:endParaRPr lang="de-DE"/>
          </a:p>
        </p:txBody>
      </p:sp>
      <p:sp>
        <p:nvSpPr>
          <p:cNvPr id="3" name="Fußzeilenplatzhalter 2">
            <a:extLst>
              <a:ext uri="{FF2B5EF4-FFF2-40B4-BE49-F238E27FC236}">
                <a16:creationId xmlns:a16="http://schemas.microsoft.com/office/drawing/2014/main" id="{D5E57181-B682-C8E2-70EC-533134501E55}"/>
              </a:ext>
            </a:extLst>
          </p:cNvPr>
          <p:cNvSpPr>
            <a:spLocks noGrp="1"/>
          </p:cNvSpPr>
          <p:nvPr>
            <p:ph type="ftr" sz="quarter" idx="11"/>
          </p:nvPr>
        </p:nvSpPr>
        <p:spPr/>
        <p:txBody>
          <a:bodyPr/>
          <a:lstStyle/>
          <a:p>
            <a:r>
              <a:rPr lang="de-DE"/>
              <a:t>Stammtischparolen &amp; Rechtspopulismus</a:t>
            </a:r>
          </a:p>
        </p:txBody>
      </p:sp>
      <p:sp>
        <p:nvSpPr>
          <p:cNvPr id="4" name="Foliennummernplatzhalter 3">
            <a:extLst>
              <a:ext uri="{FF2B5EF4-FFF2-40B4-BE49-F238E27FC236}">
                <a16:creationId xmlns:a16="http://schemas.microsoft.com/office/drawing/2014/main" id="{2D6D6D02-016E-5D73-D18A-B3004444D338}"/>
              </a:ext>
            </a:extLst>
          </p:cNvPr>
          <p:cNvSpPr>
            <a:spLocks noGrp="1"/>
          </p:cNvSpPr>
          <p:nvPr>
            <p:ph type="sldNum" sz="quarter" idx="12"/>
          </p:nvPr>
        </p:nvSpPr>
        <p:spPr/>
        <p:txBody>
          <a:bodyPr/>
          <a:lstStyle/>
          <a:p>
            <a:fld id="{3ECB9107-A5DC-44AC-ABF4-E420F7EC715B}" type="slidenum">
              <a:rPr lang="de-DE" smtClean="0"/>
              <a:t>12</a:t>
            </a:fld>
            <a:endParaRPr lang="de-DE"/>
          </a:p>
        </p:txBody>
      </p:sp>
      <p:sp>
        <p:nvSpPr>
          <p:cNvPr id="6" name="Textfeld 5">
            <a:extLst>
              <a:ext uri="{FF2B5EF4-FFF2-40B4-BE49-F238E27FC236}">
                <a16:creationId xmlns:a16="http://schemas.microsoft.com/office/drawing/2014/main" id="{401884F4-4F7D-AA66-F32E-6821A17D4E76}"/>
              </a:ext>
            </a:extLst>
          </p:cNvPr>
          <p:cNvSpPr txBox="1"/>
          <p:nvPr/>
        </p:nvSpPr>
        <p:spPr>
          <a:xfrm>
            <a:off x="472296" y="2675900"/>
            <a:ext cx="3087538" cy="978729"/>
          </a:xfrm>
          <a:prstGeom prst="rect">
            <a:avLst/>
          </a:prstGeom>
          <a:noFill/>
        </p:spPr>
        <p:txBody>
          <a:bodyPr wrap="square">
            <a:spAutoFit/>
          </a:bodyPr>
          <a:lstStyle/>
          <a:p>
            <a:pPr marL="0" indent="0" algn="ctr">
              <a:lnSpc>
                <a:spcPct val="90000"/>
              </a:lnSpc>
              <a:spcBef>
                <a:spcPct val="0"/>
              </a:spcBef>
              <a:spcAft>
                <a:spcPts val="600"/>
              </a:spcAft>
            </a:pPr>
            <a:r>
              <a:rPr lang="en-US" sz="3200" dirty="0">
                <a:solidFill>
                  <a:schemeClr val="tx2"/>
                </a:solidFill>
                <a:latin typeface="+mj-lt"/>
                <a:ea typeface="+mj-ea"/>
                <a:cs typeface="+mj-cs"/>
              </a:rPr>
              <a:t>Das “Volk” vs. die “Elite”</a:t>
            </a:r>
            <a:endParaRPr lang="en-US" sz="3200" kern="1200" dirty="0">
              <a:solidFill>
                <a:schemeClr val="tx2"/>
              </a:solidFill>
              <a:latin typeface="+mj-lt"/>
              <a:ea typeface="+mj-ea"/>
              <a:cs typeface="+mj-cs"/>
            </a:endParaRPr>
          </a:p>
        </p:txBody>
      </p:sp>
      <p:pic>
        <p:nvPicPr>
          <p:cNvPr id="7" name="Onlinemedien 3" title="Gauland von der AfD: &quot;Wir werden Frau Merkel jagen&quot;">
            <a:hlinkClick r:id="" action="ppaction://media"/>
            <a:extLst>
              <a:ext uri="{FF2B5EF4-FFF2-40B4-BE49-F238E27FC236}">
                <a16:creationId xmlns:a16="http://schemas.microsoft.com/office/drawing/2014/main" id="{4A87F1B1-49A3-CD23-5606-6EC3B1F5E3B4}"/>
              </a:ext>
            </a:extLst>
          </p:cNvPr>
          <p:cNvPicPr>
            <a:picLocks noRot="1" noChangeAspect="1"/>
          </p:cNvPicPr>
          <p:nvPr>
            <a:videoFile r:link="rId1"/>
          </p:nvPr>
        </p:nvPicPr>
        <p:blipFill>
          <a:blip r:embed="rId3"/>
          <a:stretch>
            <a:fillRect/>
          </a:stretch>
        </p:blipFill>
        <p:spPr>
          <a:xfrm>
            <a:off x="6315406" y="675917"/>
            <a:ext cx="2931070" cy="4978693"/>
          </a:xfrm>
          <a:prstGeom prst="rect">
            <a:avLst/>
          </a:prstGeom>
        </p:spPr>
      </p:pic>
    </p:spTree>
    <p:extLst>
      <p:ext uri="{BB962C8B-B14F-4D97-AF65-F5344CB8AC3E}">
        <p14:creationId xmlns:p14="http://schemas.microsoft.com/office/powerpoint/2010/main" val="325093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487264A-4BA2-EB70-14B2-65DD9927023C}"/>
              </a:ext>
            </a:extLst>
          </p:cNvPr>
          <p:cNvSpPr>
            <a:spLocks noGrp="1"/>
          </p:cNvSpPr>
          <p:nvPr>
            <p:ph type="dt" sz="half" idx="10"/>
          </p:nvPr>
        </p:nvSpPr>
        <p:spPr/>
        <p:txBody>
          <a:bodyPr/>
          <a:lstStyle/>
          <a:p>
            <a:fld id="{D5AF0BD8-EF69-44A8-B13A-45B5A8A4AE92}" type="datetime1">
              <a:rPr lang="de-DE" smtClean="0"/>
              <a:t>12.03.2025</a:t>
            </a:fld>
            <a:endParaRPr lang="de-DE"/>
          </a:p>
        </p:txBody>
      </p:sp>
      <p:sp>
        <p:nvSpPr>
          <p:cNvPr id="3" name="Fußzeilenplatzhalter 2">
            <a:extLst>
              <a:ext uri="{FF2B5EF4-FFF2-40B4-BE49-F238E27FC236}">
                <a16:creationId xmlns:a16="http://schemas.microsoft.com/office/drawing/2014/main" id="{D5E57181-B682-C8E2-70EC-533134501E55}"/>
              </a:ext>
            </a:extLst>
          </p:cNvPr>
          <p:cNvSpPr>
            <a:spLocks noGrp="1"/>
          </p:cNvSpPr>
          <p:nvPr>
            <p:ph type="ftr" sz="quarter" idx="11"/>
          </p:nvPr>
        </p:nvSpPr>
        <p:spPr/>
        <p:txBody>
          <a:bodyPr/>
          <a:lstStyle/>
          <a:p>
            <a:r>
              <a:rPr lang="de-DE"/>
              <a:t>Stammtischparolen &amp; Rechtspopulismus</a:t>
            </a:r>
          </a:p>
        </p:txBody>
      </p:sp>
      <p:sp>
        <p:nvSpPr>
          <p:cNvPr id="4" name="Foliennummernplatzhalter 3">
            <a:extLst>
              <a:ext uri="{FF2B5EF4-FFF2-40B4-BE49-F238E27FC236}">
                <a16:creationId xmlns:a16="http://schemas.microsoft.com/office/drawing/2014/main" id="{2D6D6D02-016E-5D73-D18A-B3004444D338}"/>
              </a:ext>
            </a:extLst>
          </p:cNvPr>
          <p:cNvSpPr>
            <a:spLocks noGrp="1"/>
          </p:cNvSpPr>
          <p:nvPr>
            <p:ph type="sldNum" sz="quarter" idx="12"/>
          </p:nvPr>
        </p:nvSpPr>
        <p:spPr/>
        <p:txBody>
          <a:bodyPr/>
          <a:lstStyle/>
          <a:p>
            <a:fld id="{3ECB9107-A5DC-44AC-ABF4-E420F7EC715B}" type="slidenum">
              <a:rPr lang="de-DE" smtClean="0"/>
              <a:t>13</a:t>
            </a:fld>
            <a:endParaRPr lang="de-DE"/>
          </a:p>
        </p:txBody>
      </p:sp>
      <p:sp>
        <p:nvSpPr>
          <p:cNvPr id="6" name="Textfeld 5">
            <a:extLst>
              <a:ext uri="{FF2B5EF4-FFF2-40B4-BE49-F238E27FC236}">
                <a16:creationId xmlns:a16="http://schemas.microsoft.com/office/drawing/2014/main" id="{401884F4-4F7D-AA66-F32E-6821A17D4E76}"/>
              </a:ext>
            </a:extLst>
          </p:cNvPr>
          <p:cNvSpPr txBox="1"/>
          <p:nvPr/>
        </p:nvSpPr>
        <p:spPr>
          <a:xfrm>
            <a:off x="472296" y="2675900"/>
            <a:ext cx="3087538" cy="978729"/>
          </a:xfrm>
          <a:prstGeom prst="rect">
            <a:avLst/>
          </a:prstGeom>
          <a:noFill/>
        </p:spPr>
        <p:txBody>
          <a:bodyPr wrap="square">
            <a:spAutoFit/>
          </a:bodyPr>
          <a:lstStyle/>
          <a:p>
            <a:pPr marL="0" indent="0" algn="ctr">
              <a:lnSpc>
                <a:spcPct val="90000"/>
              </a:lnSpc>
              <a:spcBef>
                <a:spcPct val="0"/>
              </a:spcBef>
              <a:spcAft>
                <a:spcPts val="600"/>
              </a:spcAft>
            </a:pPr>
            <a:r>
              <a:rPr lang="en-US" sz="3200" kern="1200" dirty="0" err="1">
                <a:solidFill>
                  <a:schemeClr val="tx2"/>
                </a:solidFill>
                <a:latin typeface="+mj-lt"/>
                <a:ea typeface="+mj-ea"/>
                <a:cs typeface="+mj-cs"/>
              </a:rPr>
              <a:t>Einzig</a:t>
            </a:r>
            <a:r>
              <a:rPr lang="en-US" sz="3200" kern="1200" dirty="0">
                <a:solidFill>
                  <a:schemeClr val="tx2"/>
                </a:solidFill>
                <a:latin typeface="+mj-lt"/>
                <a:ea typeface="+mj-ea"/>
                <a:cs typeface="+mj-cs"/>
              </a:rPr>
              <a:t> legitime </a:t>
            </a:r>
            <a:r>
              <a:rPr lang="en-US" sz="3200" kern="1200" dirty="0" err="1">
                <a:solidFill>
                  <a:schemeClr val="tx2"/>
                </a:solidFill>
                <a:latin typeface="+mj-lt"/>
                <a:ea typeface="+mj-ea"/>
                <a:cs typeface="+mj-cs"/>
              </a:rPr>
              <a:t>Vertretung</a:t>
            </a:r>
            <a:endParaRPr lang="en-US" sz="3200" kern="1200" dirty="0">
              <a:solidFill>
                <a:schemeClr val="tx2"/>
              </a:solidFill>
              <a:latin typeface="+mj-lt"/>
              <a:ea typeface="+mj-ea"/>
              <a:cs typeface="+mj-cs"/>
            </a:endParaRPr>
          </a:p>
        </p:txBody>
      </p:sp>
      <p:pic>
        <p:nvPicPr>
          <p:cNvPr id="5" name="Onlinemedien 2" title="So werden wir von der Politik ver*rscht">
            <a:hlinkClick r:id="" action="ppaction://media"/>
            <a:extLst>
              <a:ext uri="{FF2B5EF4-FFF2-40B4-BE49-F238E27FC236}">
                <a16:creationId xmlns:a16="http://schemas.microsoft.com/office/drawing/2014/main" id="{34B98C13-A33E-137D-A2D1-C72ABEF2C091}"/>
              </a:ext>
            </a:extLst>
          </p:cNvPr>
          <p:cNvPicPr>
            <a:picLocks noRot="1" noChangeAspect="1"/>
          </p:cNvPicPr>
          <p:nvPr>
            <a:videoFile r:link="rId1"/>
          </p:nvPr>
        </p:nvPicPr>
        <p:blipFill>
          <a:blip r:embed="rId3"/>
          <a:stretch>
            <a:fillRect/>
          </a:stretch>
        </p:blipFill>
        <p:spPr>
          <a:xfrm>
            <a:off x="4775201" y="1631294"/>
            <a:ext cx="5676964" cy="3207484"/>
          </a:xfrm>
          <a:prstGeom prst="rect">
            <a:avLst/>
          </a:prstGeom>
        </p:spPr>
      </p:pic>
    </p:spTree>
    <p:extLst>
      <p:ext uri="{BB962C8B-B14F-4D97-AF65-F5344CB8AC3E}">
        <p14:creationId xmlns:p14="http://schemas.microsoft.com/office/powerpoint/2010/main" val="408207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DE537D4-8064-8055-5C07-28830B3E264F}"/>
              </a:ext>
            </a:extLst>
          </p:cNvPr>
          <p:cNvSpPr>
            <a:spLocks noGrp="1"/>
          </p:cNvSpPr>
          <p:nvPr>
            <p:ph type="dt" sz="half" idx="10"/>
          </p:nvPr>
        </p:nvSpPr>
        <p:spPr/>
        <p:txBody>
          <a:bodyPr/>
          <a:lstStyle/>
          <a:p>
            <a:fld id="{BA55EB91-BEFC-4D80-817C-0B92ABE8BB25}" type="datetime1">
              <a:rPr lang="de-DE" smtClean="0"/>
              <a:t>12.03.2025</a:t>
            </a:fld>
            <a:endParaRPr lang="de-DE"/>
          </a:p>
        </p:txBody>
      </p:sp>
      <p:sp>
        <p:nvSpPr>
          <p:cNvPr id="3" name="Fußzeilenplatzhalter 2">
            <a:extLst>
              <a:ext uri="{FF2B5EF4-FFF2-40B4-BE49-F238E27FC236}">
                <a16:creationId xmlns:a16="http://schemas.microsoft.com/office/drawing/2014/main" id="{C4B8F7EE-D666-280F-BD71-EE5866B748E6}"/>
              </a:ext>
            </a:extLst>
          </p:cNvPr>
          <p:cNvSpPr>
            <a:spLocks noGrp="1"/>
          </p:cNvSpPr>
          <p:nvPr>
            <p:ph type="ftr" sz="quarter" idx="11"/>
          </p:nvPr>
        </p:nvSpPr>
        <p:spPr/>
        <p:txBody>
          <a:bodyPr/>
          <a:lstStyle/>
          <a:p>
            <a:r>
              <a:rPr lang="de-DE"/>
              <a:t>Stammtischparolen &amp; Rechtspopulismus</a:t>
            </a:r>
          </a:p>
        </p:txBody>
      </p:sp>
      <p:sp>
        <p:nvSpPr>
          <p:cNvPr id="4" name="Foliennummernplatzhalter 3">
            <a:extLst>
              <a:ext uri="{FF2B5EF4-FFF2-40B4-BE49-F238E27FC236}">
                <a16:creationId xmlns:a16="http://schemas.microsoft.com/office/drawing/2014/main" id="{4845804D-241F-CD63-D8C4-4E05EF5989FC}"/>
              </a:ext>
            </a:extLst>
          </p:cNvPr>
          <p:cNvSpPr>
            <a:spLocks noGrp="1"/>
          </p:cNvSpPr>
          <p:nvPr>
            <p:ph type="sldNum" sz="quarter" idx="12"/>
          </p:nvPr>
        </p:nvSpPr>
        <p:spPr/>
        <p:txBody>
          <a:bodyPr/>
          <a:lstStyle/>
          <a:p>
            <a:fld id="{3ECB9107-A5DC-44AC-ABF4-E420F7EC715B}" type="slidenum">
              <a:rPr lang="de-DE" smtClean="0"/>
              <a:t>14</a:t>
            </a:fld>
            <a:endParaRPr lang="de-DE"/>
          </a:p>
        </p:txBody>
      </p:sp>
      <p:sp>
        <p:nvSpPr>
          <p:cNvPr id="6" name="Textfeld 5">
            <a:extLst>
              <a:ext uri="{FF2B5EF4-FFF2-40B4-BE49-F238E27FC236}">
                <a16:creationId xmlns:a16="http://schemas.microsoft.com/office/drawing/2014/main" id="{7BEA5188-002F-6B61-0092-853DE6E268E0}"/>
              </a:ext>
            </a:extLst>
          </p:cNvPr>
          <p:cNvSpPr txBox="1"/>
          <p:nvPr/>
        </p:nvSpPr>
        <p:spPr>
          <a:xfrm>
            <a:off x="711063" y="811113"/>
            <a:ext cx="6655896" cy="480131"/>
          </a:xfrm>
          <a:prstGeom prst="rect">
            <a:avLst/>
          </a:prstGeom>
          <a:noFill/>
        </p:spPr>
        <p:txBody>
          <a:bodyPr wrap="square">
            <a:spAutoFit/>
          </a:bodyPr>
          <a:lstStyle/>
          <a:p>
            <a:pPr marL="0" indent="0" algn="ctr">
              <a:lnSpc>
                <a:spcPct val="90000"/>
              </a:lnSpc>
              <a:spcBef>
                <a:spcPct val="0"/>
              </a:spcBef>
              <a:spcAft>
                <a:spcPts val="600"/>
              </a:spcAft>
            </a:pPr>
            <a:r>
              <a:rPr lang="en-US" sz="2800" dirty="0" err="1">
                <a:solidFill>
                  <a:schemeClr val="tx2"/>
                </a:solidFill>
                <a:latin typeface="+mj-lt"/>
                <a:ea typeface="+mj-ea"/>
                <a:cs typeface="+mj-cs"/>
              </a:rPr>
              <a:t>Normgesellschaft</a:t>
            </a:r>
            <a:r>
              <a:rPr lang="en-US" sz="2800" dirty="0">
                <a:solidFill>
                  <a:schemeClr val="tx2"/>
                </a:solidFill>
                <a:latin typeface="+mj-lt"/>
                <a:ea typeface="+mj-ea"/>
                <a:cs typeface="+mj-cs"/>
              </a:rPr>
              <a:t> vs. “die Anderen”</a:t>
            </a:r>
            <a:endParaRPr lang="en-US" sz="2800" kern="1200" dirty="0">
              <a:solidFill>
                <a:schemeClr val="tx2"/>
              </a:solidFill>
              <a:latin typeface="+mj-lt"/>
              <a:ea typeface="+mj-ea"/>
              <a:cs typeface="+mj-cs"/>
            </a:endParaRPr>
          </a:p>
        </p:txBody>
      </p:sp>
      <p:sp>
        <p:nvSpPr>
          <p:cNvPr id="8" name="Textfeld 7">
            <a:extLst>
              <a:ext uri="{FF2B5EF4-FFF2-40B4-BE49-F238E27FC236}">
                <a16:creationId xmlns:a16="http://schemas.microsoft.com/office/drawing/2014/main" id="{6AE48A98-3EC6-2EDB-68C3-D0994BA4AF37}"/>
              </a:ext>
            </a:extLst>
          </p:cNvPr>
          <p:cNvSpPr txBox="1"/>
          <p:nvPr/>
        </p:nvSpPr>
        <p:spPr>
          <a:xfrm>
            <a:off x="526212" y="2245598"/>
            <a:ext cx="8024722" cy="1477328"/>
          </a:xfrm>
          <a:prstGeom prst="rect">
            <a:avLst/>
          </a:prstGeom>
          <a:noFill/>
        </p:spPr>
        <p:txBody>
          <a:bodyPr wrap="square">
            <a:spAutoFit/>
          </a:bodyPr>
          <a:lstStyle/>
          <a:p>
            <a:pPr marL="457200" lvl="1" indent="0">
              <a:buNone/>
            </a:pPr>
            <a:r>
              <a:rPr lang="de-DE" i="1" dirty="0"/>
              <a:t>„Ideologie des Multikulturalismus […] betrachtet die AFD als ernste Bedrohung für den […] Fortbestand der </a:t>
            </a:r>
            <a:r>
              <a:rPr lang="de-DE" i="1" dirty="0">
                <a:highlight>
                  <a:srgbClr val="FFFF00"/>
                </a:highlight>
              </a:rPr>
              <a:t>Nation als kulturelle Einheit</a:t>
            </a:r>
            <a:r>
              <a:rPr lang="de-DE" i="1" dirty="0"/>
              <a:t>. Ihr gegenüber müssen der Staat und die Zivilgesellschaft die deutsche Identität als </a:t>
            </a:r>
            <a:r>
              <a:rPr lang="de-DE" i="1" dirty="0">
                <a:highlight>
                  <a:srgbClr val="FFFF00"/>
                </a:highlight>
              </a:rPr>
              <a:t>Leitkultur</a:t>
            </a:r>
            <a:r>
              <a:rPr lang="de-DE" i="1" dirty="0"/>
              <a:t> selbstbewusst </a:t>
            </a:r>
            <a:r>
              <a:rPr lang="de-DE" i="1" dirty="0">
                <a:highlight>
                  <a:srgbClr val="FFFF00"/>
                </a:highlight>
              </a:rPr>
              <a:t>verteidigen</a:t>
            </a:r>
            <a:r>
              <a:rPr lang="de-DE" i="1" dirty="0"/>
              <a:t>.“ </a:t>
            </a:r>
          </a:p>
          <a:p>
            <a:pPr marL="457200" lvl="1" indent="0">
              <a:buNone/>
            </a:pPr>
            <a:r>
              <a:rPr lang="de-DE" sz="1600" i="1" dirty="0"/>
              <a:t>Grundsatzprogramm der AfD von 2016 </a:t>
            </a:r>
            <a:r>
              <a:rPr lang="de-DE" i="1" dirty="0"/>
              <a:t> </a:t>
            </a:r>
          </a:p>
        </p:txBody>
      </p:sp>
    </p:spTree>
    <p:extLst>
      <p:ext uri="{BB962C8B-B14F-4D97-AF65-F5344CB8AC3E}">
        <p14:creationId xmlns:p14="http://schemas.microsoft.com/office/powerpoint/2010/main" val="4134586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6374C7-B2D9-3102-B22E-CF2A66188DA3}"/>
              </a:ext>
            </a:extLst>
          </p:cNvPr>
          <p:cNvSpPr>
            <a:spLocks noGrp="1"/>
          </p:cNvSpPr>
          <p:nvPr>
            <p:ph type="title"/>
          </p:nvPr>
        </p:nvSpPr>
        <p:spPr>
          <a:xfrm>
            <a:off x="1533425" y="2614031"/>
            <a:ext cx="9453403" cy="1287146"/>
          </a:xfrm>
        </p:spPr>
        <p:txBody>
          <a:bodyPr/>
          <a:lstStyle/>
          <a:p>
            <a:r>
              <a:rPr lang="de-DE" dirty="0" err="1"/>
              <a:t>Rethorische</a:t>
            </a:r>
            <a:r>
              <a:rPr lang="de-DE" dirty="0"/>
              <a:t> Tricks des Populismus</a:t>
            </a:r>
          </a:p>
        </p:txBody>
      </p:sp>
      <p:sp>
        <p:nvSpPr>
          <p:cNvPr id="3" name="Datumsplatzhalter 2">
            <a:extLst>
              <a:ext uri="{FF2B5EF4-FFF2-40B4-BE49-F238E27FC236}">
                <a16:creationId xmlns:a16="http://schemas.microsoft.com/office/drawing/2014/main" id="{EFB1DBCB-5F0B-AAAD-F2CC-0475C461E802}"/>
              </a:ext>
            </a:extLst>
          </p:cNvPr>
          <p:cNvSpPr>
            <a:spLocks noGrp="1"/>
          </p:cNvSpPr>
          <p:nvPr>
            <p:ph type="dt" sz="half" idx="10"/>
          </p:nvPr>
        </p:nvSpPr>
        <p:spPr/>
        <p:txBody>
          <a:bodyPr/>
          <a:lstStyle/>
          <a:p>
            <a:fld id="{727AAE8A-8769-4024-9F1C-E3545A7745B7}" type="datetime1">
              <a:rPr lang="de-DE" smtClean="0"/>
              <a:t>12.03.2025</a:t>
            </a:fld>
            <a:endParaRPr lang="de-DE"/>
          </a:p>
        </p:txBody>
      </p:sp>
      <p:sp>
        <p:nvSpPr>
          <p:cNvPr id="4" name="Fußzeilenplatzhalter 3">
            <a:extLst>
              <a:ext uri="{FF2B5EF4-FFF2-40B4-BE49-F238E27FC236}">
                <a16:creationId xmlns:a16="http://schemas.microsoft.com/office/drawing/2014/main" id="{F6C8FDAF-9F47-AFBB-2512-F06030B005B4}"/>
              </a:ext>
            </a:extLst>
          </p:cNvPr>
          <p:cNvSpPr>
            <a:spLocks noGrp="1"/>
          </p:cNvSpPr>
          <p:nvPr>
            <p:ph type="ftr" sz="quarter" idx="11"/>
          </p:nvPr>
        </p:nvSpPr>
        <p:spPr/>
        <p:txBody>
          <a:bodyPr/>
          <a:lstStyle/>
          <a:p>
            <a:r>
              <a:rPr lang="de-DE"/>
              <a:t>Stammtischparolen &amp; Rechtspopulismus</a:t>
            </a:r>
          </a:p>
        </p:txBody>
      </p:sp>
      <p:sp>
        <p:nvSpPr>
          <p:cNvPr id="5" name="Foliennummernplatzhalter 4">
            <a:extLst>
              <a:ext uri="{FF2B5EF4-FFF2-40B4-BE49-F238E27FC236}">
                <a16:creationId xmlns:a16="http://schemas.microsoft.com/office/drawing/2014/main" id="{E67DE578-BC27-C44D-3F5A-14D21FED2136}"/>
              </a:ext>
            </a:extLst>
          </p:cNvPr>
          <p:cNvSpPr>
            <a:spLocks noGrp="1"/>
          </p:cNvSpPr>
          <p:nvPr>
            <p:ph type="sldNum" sz="quarter" idx="12"/>
          </p:nvPr>
        </p:nvSpPr>
        <p:spPr/>
        <p:txBody>
          <a:bodyPr/>
          <a:lstStyle/>
          <a:p>
            <a:fld id="{3ECB9107-A5DC-44AC-ABF4-E420F7EC715B}" type="slidenum">
              <a:rPr lang="de-DE" smtClean="0"/>
              <a:t>15</a:t>
            </a:fld>
            <a:endParaRPr lang="de-DE"/>
          </a:p>
        </p:txBody>
      </p:sp>
    </p:spTree>
    <p:extLst>
      <p:ext uri="{BB962C8B-B14F-4D97-AF65-F5344CB8AC3E}">
        <p14:creationId xmlns:p14="http://schemas.microsoft.com/office/powerpoint/2010/main" val="4138919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C367EA-F701-589A-432C-68ABD976DCB0}"/>
              </a:ext>
            </a:extLst>
          </p:cNvPr>
          <p:cNvSpPr>
            <a:spLocks noGrp="1"/>
          </p:cNvSpPr>
          <p:nvPr>
            <p:ph type="title"/>
          </p:nvPr>
        </p:nvSpPr>
        <p:spPr/>
        <p:txBody>
          <a:bodyPr/>
          <a:lstStyle/>
          <a:p>
            <a:r>
              <a:rPr lang="de-DE" dirty="0"/>
              <a:t>Die schweigende Mehrheit</a:t>
            </a:r>
          </a:p>
        </p:txBody>
      </p:sp>
      <p:sp>
        <p:nvSpPr>
          <p:cNvPr id="3" name="Datumsplatzhalter 2">
            <a:extLst>
              <a:ext uri="{FF2B5EF4-FFF2-40B4-BE49-F238E27FC236}">
                <a16:creationId xmlns:a16="http://schemas.microsoft.com/office/drawing/2014/main" id="{2EC55D9D-FAFA-6601-29C3-91945C7D35CF}"/>
              </a:ext>
            </a:extLst>
          </p:cNvPr>
          <p:cNvSpPr>
            <a:spLocks noGrp="1"/>
          </p:cNvSpPr>
          <p:nvPr>
            <p:ph type="dt" sz="half" idx="10"/>
          </p:nvPr>
        </p:nvSpPr>
        <p:spPr/>
        <p:txBody>
          <a:bodyPr/>
          <a:lstStyle/>
          <a:p>
            <a:fld id="{CDDEEBD4-48F0-40F7-A0F9-CF140A084E57}" type="datetime1">
              <a:rPr lang="de-DE" smtClean="0"/>
              <a:t>12.03.2025</a:t>
            </a:fld>
            <a:endParaRPr lang="de-DE"/>
          </a:p>
        </p:txBody>
      </p:sp>
      <p:sp>
        <p:nvSpPr>
          <p:cNvPr id="4" name="Fußzeilenplatzhalter 3">
            <a:extLst>
              <a:ext uri="{FF2B5EF4-FFF2-40B4-BE49-F238E27FC236}">
                <a16:creationId xmlns:a16="http://schemas.microsoft.com/office/drawing/2014/main" id="{82467033-2DB7-9304-96C8-1FA4232672A1}"/>
              </a:ext>
            </a:extLst>
          </p:cNvPr>
          <p:cNvSpPr>
            <a:spLocks noGrp="1"/>
          </p:cNvSpPr>
          <p:nvPr>
            <p:ph type="ftr" sz="quarter" idx="11"/>
          </p:nvPr>
        </p:nvSpPr>
        <p:spPr/>
        <p:txBody>
          <a:bodyPr/>
          <a:lstStyle/>
          <a:p>
            <a:r>
              <a:rPr lang="de-DE"/>
              <a:t>Stammtischparolen &amp; Rechtspopulismus</a:t>
            </a:r>
          </a:p>
        </p:txBody>
      </p:sp>
      <p:sp>
        <p:nvSpPr>
          <p:cNvPr id="5" name="Foliennummernplatzhalter 4">
            <a:extLst>
              <a:ext uri="{FF2B5EF4-FFF2-40B4-BE49-F238E27FC236}">
                <a16:creationId xmlns:a16="http://schemas.microsoft.com/office/drawing/2014/main" id="{A1826E7E-6496-FFDA-1747-25BF480CB52F}"/>
              </a:ext>
            </a:extLst>
          </p:cNvPr>
          <p:cNvSpPr>
            <a:spLocks noGrp="1"/>
          </p:cNvSpPr>
          <p:nvPr>
            <p:ph type="sldNum" sz="quarter" idx="12"/>
          </p:nvPr>
        </p:nvSpPr>
        <p:spPr/>
        <p:txBody>
          <a:bodyPr/>
          <a:lstStyle/>
          <a:p>
            <a:fld id="{3ECB9107-A5DC-44AC-ABF4-E420F7EC715B}" type="slidenum">
              <a:rPr lang="de-DE" smtClean="0"/>
              <a:t>16</a:t>
            </a:fld>
            <a:endParaRPr lang="de-DE"/>
          </a:p>
        </p:txBody>
      </p:sp>
      <p:pic>
        <p:nvPicPr>
          <p:cNvPr id="6" name="Onlinemedien 1" title="HEIZGESETZ: Demo in Erding! &quot;Demokratie zurückholen&quot; Dieser Auftritt von Aiwanger lässt tief blicken">
            <a:hlinkClick r:id="" action="ppaction://media"/>
            <a:extLst>
              <a:ext uri="{FF2B5EF4-FFF2-40B4-BE49-F238E27FC236}">
                <a16:creationId xmlns:a16="http://schemas.microsoft.com/office/drawing/2014/main" id="{ADD27904-BFC0-4A9A-DE0A-AD71FD9E0190}"/>
              </a:ext>
            </a:extLst>
          </p:cNvPr>
          <p:cNvPicPr>
            <a:picLocks noRot="1" noChangeAspect="1"/>
          </p:cNvPicPr>
          <p:nvPr>
            <a:videoFile r:link="rId1"/>
          </p:nvPr>
        </p:nvPicPr>
        <p:blipFill>
          <a:blip r:embed="rId3"/>
          <a:stretch>
            <a:fillRect/>
          </a:stretch>
        </p:blipFill>
        <p:spPr>
          <a:xfrm>
            <a:off x="1444683" y="1337854"/>
            <a:ext cx="8070533" cy="4559961"/>
          </a:xfrm>
          <a:prstGeom prst="rect">
            <a:avLst/>
          </a:prstGeom>
        </p:spPr>
      </p:pic>
    </p:spTree>
    <p:extLst>
      <p:ext uri="{BB962C8B-B14F-4D97-AF65-F5344CB8AC3E}">
        <p14:creationId xmlns:p14="http://schemas.microsoft.com/office/powerpoint/2010/main" val="187865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9C5E68-143C-97A1-3804-F8A972CF2462}"/>
              </a:ext>
            </a:extLst>
          </p:cNvPr>
          <p:cNvSpPr>
            <a:spLocks noGrp="1"/>
          </p:cNvSpPr>
          <p:nvPr>
            <p:ph type="title"/>
          </p:nvPr>
        </p:nvSpPr>
        <p:spPr/>
        <p:txBody>
          <a:bodyPr/>
          <a:lstStyle/>
          <a:p>
            <a:r>
              <a:rPr lang="de-DE" dirty="0"/>
              <a:t>Das falsche Dilemma</a:t>
            </a:r>
          </a:p>
        </p:txBody>
      </p:sp>
      <p:sp>
        <p:nvSpPr>
          <p:cNvPr id="3" name="Datumsplatzhalter 2">
            <a:extLst>
              <a:ext uri="{FF2B5EF4-FFF2-40B4-BE49-F238E27FC236}">
                <a16:creationId xmlns:a16="http://schemas.microsoft.com/office/drawing/2014/main" id="{18735B7F-BEE6-FBF0-503D-63EE14C6659E}"/>
              </a:ext>
            </a:extLst>
          </p:cNvPr>
          <p:cNvSpPr>
            <a:spLocks noGrp="1"/>
          </p:cNvSpPr>
          <p:nvPr>
            <p:ph type="dt" sz="half" idx="10"/>
          </p:nvPr>
        </p:nvSpPr>
        <p:spPr/>
        <p:txBody>
          <a:bodyPr/>
          <a:lstStyle/>
          <a:p>
            <a:fld id="{E9D24C64-B70C-46DB-9293-7793B7F4CE8A}" type="datetime1">
              <a:rPr lang="de-DE" smtClean="0"/>
              <a:t>12.03.2025</a:t>
            </a:fld>
            <a:endParaRPr lang="de-DE"/>
          </a:p>
        </p:txBody>
      </p:sp>
      <p:sp>
        <p:nvSpPr>
          <p:cNvPr id="4" name="Fußzeilenplatzhalter 3">
            <a:extLst>
              <a:ext uri="{FF2B5EF4-FFF2-40B4-BE49-F238E27FC236}">
                <a16:creationId xmlns:a16="http://schemas.microsoft.com/office/drawing/2014/main" id="{A3508FCC-A7DB-002B-FD3D-93147959D219}"/>
              </a:ext>
            </a:extLst>
          </p:cNvPr>
          <p:cNvSpPr>
            <a:spLocks noGrp="1"/>
          </p:cNvSpPr>
          <p:nvPr>
            <p:ph type="ftr" sz="quarter" idx="11"/>
          </p:nvPr>
        </p:nvSpPr>
        <p:spPr/>
        <p:txBody>
          <a:bodyPr/>
          <a:lstStyle/>
          <a:p>
            <a:r>
              <a:rPr lang="de-DE"/>
              <a:t>Stammtischparolen &amp; Rechtspopulismus</a:t>
            </a:r>
          </a:p>
        </p:txBody>
      </p:sp>
      <p:sp>
        <p:nvSpPr>
          <p:cNvPr id="5" name="Foliennummernplatzhalter 4">
            <a:extLst>
              <a:ext uri="{FF2B5EF4-FFF2-40B4-BE49-F238E27FC236}">
                <a16:creationId xmlns:a16="http://schemas.microsoft.com/office/drawing/2014/main" id="{D201BF27-E6A0-CA5B-1DD1-4F2C2B276DBF}"/>
              </a:ext>
            </a:extLst>
          </p:cNvPr>
          <p:cNvSpPr>
            <a:spLocks noGrp="1"/>
          </p:cNvSpPr>
          <p:nvPr>
            <p:ph type="sldNum" sz="quarter" idx="12"/>
          </p:nvPr>
        </p:nvSpPr>
        <p:spPr/>
        <p:txBody>
          <a:bodyPr/>
          <a:lstStyle/>
          <a:p>
            <a:fld id="{3ECB9107-A5DC-44AC-ABF4-E420F7EC715B}" type="slidenum">
              <a:rPr lang="de-DE" smtClean="0"/>
              <a:t>17</a:t>
            </a:fld>
            <a:endParaRPr lang="de-DE"/>
          </a:p>
        </p:txBody>
      </p:sp>
      <p:pic>
        <p:nvPicPr>
          <p:cNvPr id="6" name="Onlinemedien 1" title="So werden wir von der Politik ver*rscht">
            <a:hlinkClick r:id="" action="ppaction://media"/>
            <a:extLst>
              <a:ext uri="{FF2B5EF4-FFF2-40B4-BE49-F238E27FC236}">
                <a16:creationId xmlns:a16="http://schemas.microsoft.com/office/drawing/2014/main" id="{E2360D56-5EC8-4B93-4689-305207D1827F}"/>
              </a:ext>
            </a:extLst>
          </p:cNvPr>
          <p:cNvPicPr>
            <a:picLocks noRot="1" noChangeAspect="1"/>
          </p:cNvPicPr>
          <p:nvPr>
            <a:videoFile r:link="rId1"/>
          </p:nvPr>
        </p:nvPicPr>
        <p:blipFill>
          <a:blip r:embed="rId3"/>
          <a:stretch>
            <a:fillRect/>
          </a:stretch>
        </p:blipFill>
        <p:spPr>
          <a:xfrm>
            <a:off x="1092200" y="1407101"/>
            <a:ext cx="7462345" cy="4216326"/>
          </a:xfrm>
          <a:prstGeom prst="rect">
            <a:avLst/>
          </a:prstGeom>
        </p:spPr>
      </p:pic>
    </p:spTree>
    <p:extLst>
      <p:ext uri="{BB962C8B-B14F-4D97-AF65-F5344CB8AC3E}">
        <p14:creationId xmlns:p14="http://schemas.microsoft.com/office/powerpoint/2010/main" val="44018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75757F-03A2-3D3F-CBE2-122C7ADE1588}"/>
              </a:ext>
            </a:extLst>
          </p:cNvPr>
          <p:cNvSpPr>
            <a:spLocks noGrp="1"/>
          </p:cNvSpPr>
          <p:nvPr>
            <p:ph type="title"/>
          </p:nvPr>
        </p:nvSpPr>
        <p:spPr/>
        <p:txBody>
          <a:bodyPr/>
          <a:lstStyle/>
          <a:p>
            <a:r>
              <a:rPr lang="de-DE" dirty="0"/>
              <a:t>Ad hominem Argument</a:t>
            </a:r>
          </a:p>
        </p:txBody>
      </p:sp>
      <p:sp>
        <p:nvSpPr>
          <p:cNvPr id="3" name="Datumsplatzhalter 2">
            <a:extLst>
              <a:ext uri="{FF2B5EF4-FFF2-40B4-BE49-F238E27FC236}">
                <a16:creationId xmlns:a16="http://schemas.microsoft.com/office/drawing/2014/main" id="{7D7F5E9A-E407-1E36-D5E8-452983B97359}"/>
              </a:ext>
            </a:extLst>
          </p:cNvPr>
          <p:cNvSpPr>
            <a:spLocks noGrp="1"/>
          </p:cNvSpPr>
          <p:nvPr>
            <p:ph type="dt" sz="half" idx="10"/>
          </p:nvPr>
        </p:nvSpPr>
        <p:spPr/>
        <p:txBody>
          <a:bodyPr/>
          <a:lstStyle/>
          <a:p>
            <a:fld id="{FBF35468-17A0-401C-901E-4051FB18B0D2}" type="datetime1">
              <a:rPr lang="de-DE" smtClean="0"/>
              <a:t>12.03.2025</a:t>
            </a:fld>
            <a:endParaRPr lang="de-DE"/>
          </a:p>
        </p:txBody>
      </p:sp>
      <p:sp>
        <p:nvSpPr>
          <p:cNvPr id="4" name="Fußzeilenplatzhalter 3">
            <a:extLst>
              <a:ext uri="{FF2B5EF4-FFF2-40B4-BE49-F238E27FC236}">
                <a16:creationId xmlns:a16="http://schemas.microsoft.com/office/drawing/2014/main" id="{ACD366BE-0A00-A559-2CD4-031ED3DBCC7E}"/>
              </a:ext>
            </a:extLst>
          </p:cNvPr>
          <p:cNvSpPr>
            <a:spLocks noGrp="1"/>
          </p:cNvSpPr>
          <p:nvPr>
            <p:ph type="ftr" sz="quarter" idx="11"/>
          </p:nvPr>
        </p:nvSpPr>
        <p:spPr/>
        <p:txBody>
          <a:bodyPr/>
          <a:lstStyle/>
          <a:p>
            <a:r>
              <a:rPr lang="de-DE"/>
              <a:t>Stammtischparolen &amp; Rechtspopulismus</a:t>
            </a:r>
          </a:p>
        </p:txBody>
      </p:sp>
      <p:sp>
        <p:nvSpPr>
          <p:cNvPr id="5" name="Foliennummernplatzhalter 4">
            <a:extLst>
              <a:ext uri="{FF2B5EF4-FFF2-40B4-BE49-F238E27FC236}">
                <a16:creationId xmlns:a16="http://schemas.microsoft.com/office/drawing/2014/main" id="{DA30E275-0F1A-4FDF-4785-6A08A876B1BB}"/>
              </a:ext>
            </a:extLst>
          </p:cNvPr>
          <p:cNvSpPr>
            <a:spLocks noGrp="1"/>
          </p:cNvSpPr>
          <p:nvPr>
            <p:ph type="sldNum" sz="quarter" idx="12"/>
          </p:nvPr>
        </p:nvSpPr>
        <p:spPr/>
        <p:txBody>
          <a:bodyPr/>
          <a:lstStyle/>
          <a:p>
            <a:fld id="{3ECB9107-A5DC-44AC-ABF4-E420F7EC715B}" type="slidenum">
              <a:rPr lang="de-DE" smtClean="0"/>
              <a:t>18</a:t>
            </a:fld>
            <a:endParaRPr lang="de-DE"/>
          </a:p>
        </p:txBody>
      </p:sp>
      <p:pic>
        <p:nvPicPr>
          <p:cNvPr id="6" name="Grafik 5" descr="Ein Bild, das Person, Kleidung, Mann, Menschliches Gesicht enthält.&#10;&#10;Automatisch generierte Beschreibung">
            <a:extLst>
              <a:ext uri="{FF2B5EF4-FFF2-40B4-BE49-F238E27FC236}">
                <a16:creationId xmlns:a16="http://schemas.microsoft.com/office/drawing/2014/main" id="{1D27E3FB-C7AF-769A-0A9C-BCEEBE97C7D7}"/>
              </a:ext>
            </a:extLst>
          </p:cNvPr>
          <p:cNvPicPr>
            <a:picLocks noChangeAspect="1"/>
          </p:cNvPicPr>
          <p:nvPr/>
        </p:nvPicPr>
        <p:blipFill>
          <a:blip r:embed="rId2"/>
          <a:stretch>
            <a:fillRect/>
          </a:stretch>
        </p:blipFill>
        <p:spPr>
          <a:xfrm>
            <a:off x="763725" y="1500187"/>
            <a:ext cx="6754675" cy="3857625"/>
          </a:xfrm>
          <a:prstGeom prst="rect">
            <a:avLst/>
          </a:prstGeom>
        </p:spPr>
      </p:pic>
      <p:sp>
        <p:nvSpPr>
          <p:cNvPr id="8" name="Textfeld 7">
            <a:extLst>
              <a:ext uri="{FF2B5EF4-FFF2-40B4-BE49-F238E27FC236}">
                <a16:creationId xmlns:a16="http://schemas.microsoft.com/office/drawing/2014/main" id="{C9F1080F-1756-F4E1-9ABD-9B95EDEB5C18}"/>
              </a:ext>
            </a:extLst>
          </p:cNvPr>
          <p:cNvSpPr txBox="1"/>
          <p:nvPr/>
        </p:nvSpPr>
        <p:spPr>
          <a:xfrm>
            <a:off x="7962181" y="1865986"/>
            <a:ext cx="3191773" cy="1754326"/>
          </a:xfrm>
          <a:prstGeom prst="rect">
            <a:avLst/>
          </a:prstGeom>
          <a:noFill/>
        </p:spPr>
        <p:txBody>
          <a:bodyPr wrap="square">
            <a:spAutoFit/>
          </a:bodyPr>
          <a:lstStyle/>
          <a:p>
            <a:r>
              <a:rPr lang="de-DE" sz="1800" b="1" dirty="0"/>
              <a:t>Wolfgang Kubicki über Karl Lauterbach: "Isst kein Salz, isst kein Zucker, trinkt kein Alkohol, hat keine Freundin. Was hat er dann vom Leben?"</a:t>
            </a:r>
          </a:p>
        </p:txBody>
      </p:sp>
    </p:spTree>
    <p:extLst>
      <p:ext uri="{BB962C8B-B14F-4D97-AF65-F5344CB8AC3E}">
        <p14:creationId xmlns:p14="http://schemas.microsoft.com/office/powerpoint/2010/main" val="915749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5D3EA7-0ADC-ED4E-567B-EF2F16B6EA28}"/>
              </a:ext>
            </a:extLst>
          </p:cNvPr>
          <p:cNvSpPr>
            <a:spLocks noGrp="1"/>
          </p:cNvSpPr>
          <p:nvPr>
            <p:ph type="title"/>
          </p:nvPr>
        </p:nvSpPr>
        <p:spPr/>
        <p:txBody>
          <a:bodyPr/>
          <a:lstStyle/>
          <a:p>
            <a:r>
              <a:rPr lang="de-DE" dirty="0"/>
              <a:t>Strohmann Argument</a:t>
            </a:r>
          </a:p>
        </p:txBody>
      </p:sp>
      <p:sp>
        <p:nvSpPr>
          <p:cNvPr id="3" name="Datumsplatzhalter 2">
            <a:extLst>
              <a:ext uri="{FF2B5EF4-FFF2-40B4-BE49-F238E27FC236}">
                <a16:creationId xmlns:a16="http://schemas.microsoft.com/office/drawing/2014/main" id="{4DD0B5AC-2A6F-D817-0DDD-D5B98766CEBD}"/>
              </a:ext>
            </a:extLst>
          </p:cNvPr>
          <p:cNvSpPr>
            <a:spLocks noGrp="1"/>
          </p:cNvSpPr>
          <p:nvPr>
            <p:ph type="dt" sz="half" idx="10"/>
          </p:nvPr>
        </p:nvSpPr>
        <p:spPr/>
        <p:txBody>
          <a:bodyPr/>
          <a:lstStyle/>
          <a:p>
            <a:fld id="{9D7F650D-6342-4C51-85DB-A72E02D802B0}" type="datetime1">
              <a:rPr lang="de-DE" smtClean="0"/>
              <a:t>12.03.2025</a:t>
            </a:fld>
            <a:endParaRPr lang="de-DE"/>
          </a:p>
        </p:txBody>
      </p:sp>
      <p:sp>
        <p:nvSpPr>
          <p:cNvPr id="4" name="Fußzeilenplatzhalter 3">
            <a:extLst>
              <a:ext uri="{FF2B5EF4-FFF2-40B4-BE49-F238E27FC236}">
                <a16:creationId xmlns:a16="http://schemas.microsoft.com/office/drawing/2014/main" id="{2DDD26EE-63B1-36CF-900C-939DFEF4D678}"/>
              </a:ext>
            </a:extLst>
          </p:cNvPr>
          <p:cNvSpPr>
            <a:spLocks noGrp="1"/>
          </p:cNvSpPr>
          <p:nvPr>
            <p:ph type="ftr" sz="quarter" idx="11"/>
          </p:nvPr>
        </p:nvSpPr>
        <p:spPr/>
        <p:txBody>
          <a:bodyPr/>
          <a:lstStyle/>
          <a:p>
            <a:r>
              <a:rPr lang="de-DE"/>
              <a:t>Stammtischparolen &amp; Rechtspopulismus</a:t>
            </a:r>
          </a:p>
        </p:txBody>
      </p:sp>
      <p:sp>
        <p:nvSpPr>
          <p:cNvPr id="5" name="Foliennummernplatzhalter 4">
            <a:extLst>
              <a:ext uri="{FF2B5EF4-FFF2-40B4-BE49-F238E27FC236}">
                <a16:creationId xmlns:a16="http://schemas.microsoft.com/office/drawing/2014/main" id="{3469AF5E-CF3F-3377-E6E6-6E1D37E49ECA}"/>
              </a:ext>
            </a:extLst>
          </p:cNvPr>
          <p:cNvSpPr>
            <a:spLocks noGrp="1"/>
          </p:cNvSpPr>
          <p:nvPr>
            <p:ph type="sldNum" sz="quarter" idx="12"/>
          </p:nvPr>
        </p:nvSpPr>
        <p:spPr/>
        <p:txBody>
          <a:bodyPr/>
          <a:lstStyle/>
          <a:p>
            <a:fld id="{3ECB9107-A5DC-44AC-ABF4-E420F7EC715B}" type="slidenum">
              <a:rPr lang="de-DE" smtClean="0"/>
              <a:t>19</a:t>
            </a:fld>
            <a:endParaRPr lang="de-DE"/>
          </a:p>
        </p:txBody>
      </p:sp>
      <p:pic>
        <p:nvPicPr>
          <p:cNvPr id="6" name="Onlinemedien 3" title="So werden wir von der Politik ver*rscht">
            <a:hlinkClick r:id="" action="ppaction://media"/>
            <a:extLst>
              <a:ext uri="{FF2B5EF4-FFF2-40B4-BE49-F238E27FC236}">
                <a16:creationId xmlns:a16="http://schemas.microsoft.com/office/drawing/2014/main" id="{1BF060CB-823B-081E-12A7-63F970AD4595}"/>
              </a:ext>
            </a:extLst>
          </p:cNvPr>
          <p:cNvPicPr>
            <a:picLocks noRot="1" noChangeAspect="1"/>
          </p:cNvPicPr>
          <p:nvPr>
            <a:videoFile r:link="rId1"/>
          </p:nvPr>
        </p:nvPicPr>
        <p:blipFill>
          <a:blip r:embed="rId3"/>
          <a:stretch>
            <a:fillRect/>
          </a:stretch>
        </p:blipFill>
        <p:spPr>
          <a:xfrm>
            <a:off x="1083425" y="1318378"/>
            <a:ext cx="7471049" cy="4221244"/>
          </a:xfrm>
          <a:prstGeom prst="rect">
            <a:avLst/>
          </a:prstGeom>
        </p:spPr>
      </p:pic>
    </p:spTree>
    <p:extLst>
      <p:ext uri="{BB962C8B-B14F-4D97-AF65-F5344CB8AC3E}">
        <p14:creationId xmlns:p14="http://schemas.microsoft.com/office/powerpoint/2010/main" val="187867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29E22F-466C-430A-4405-B2E3B331CE9B}"/>
              </a:ext>
            </a:extLst>
          </p:cNvPr>
          <p:cNvSpPr>
            <a:spLocks noGrp="1"/>
          </p:cNvSpPr>
          <p:nvPr>
            <p:ph type="title"/>
          </p:nvPr>
        </p:nvSpPr>
        <p:spPr/>
        <p:txBody>
          <a:bodyPr/>
          <a:lstStyle/>
          <a:p>
            <a:r>
              <a:rPr lang="de-DE" dirty="0"/>
              <a:t>Inhaltswarnung</a:t>
            </a:r>
          </a:p>
        </p:txBody>
      </p:sp>
      <p:sp>
        <p:nvSpPr>
          <p:cNvPr id="4" name="Datumsplatzhalter 3">
            <a:extLst>
              <a:ext uri="{FF2B5EF4-FFF2-40B4-BE49-F238E27FC236}">
                <a16:creationId xmlns:a16="http://schemas.microsoft.com/office/drawing/2014/main" id="{9A2E4ADE-C3FA-AE1D-AE32-776E2968BAB6}"/>
              </a:ext>
            </a:extLst>
          </p:cNvPr>
          <p:cNvSpPr>
            <a:spLocks noGrp="1"/>
          </p:cNvSpPr>
          <p:nvPr>
            <p:ph type="dt" sz="half" idx="10"/>
          </p:nvPr>
        </p:nvSpPr>
        <p:spPr/>
        <p:txBody>
          <a:bodyPr/>
          <a:lstStyle/>
          <a:p>
            <a:fld id="{EED11074-72A9-40DF-97F7-0BCFB3902455}" type="datetime1">
              <a:rPr lang="de-DE" smtClean="0"/>
              <a:t>12.03.2025</a:t>
            </a:fld>
            <a:endParaRPr lang="de-DE"/>
          </a:p>
        </p:txBody>
      </p:sp>
      <p:sp>
        <p:nvSpPr>
          <p:cNvPr id="5" name="Fußzeilenplatzhalter 4">
            <a:extLst>
              <a:ext uri="{FF2B5EF4-FFF2-40B4-BE49-F238E27FC236}">
                <a16:creationId xmlns:a16="http://schemas.microsoft.com/office/drawing/2014/main" id="{1AD19921-81AB-ACE7-86BF-D4BDC3203410}"/>
              </a:ext>
            </a:extLst>
          </p:cNvPr>
          <p:cNvSpPr>
            <a:spLocks noGrp="1"/>
          </p:cNvSpPr>
          <p:nvPr>
            <p:ph type="ftr" sz="quarter" idx="11"/>
          </p:nvPr>
        </p:nvSpPr>
        <p:spPr/>
        <p:txBody>
          <a:bodyPr/>
          <a:lstStyle/>
          <a:p>
            <a:pPr>
              <a:spcAft>
                <a:spcPts val="600"/>
              </a:spcAft>
            </a:pPr>
            <a:r>
              <a:rPr lang="de-DE"/>
              <a:t>Stammtischparolen &amp; Rechtspopulismus</a:t>
            </a:r>
            <a:endParaRPr lang="de-DE" dirty="0"/>
          </a:p>
        </p:txBody>
      </p:sp>
      <p:sp>
        <p:nvSpPr>
          <p:cNvPr id="6" name="Foliennummernplatzhalter 5">
            <a:extLst>
              <a:ext uri="{FF2B5EF4-FFF2-40B4-BE49-F238E27FC236}">
                <a16:creationId xmlns:a16="http://schemas.microsoft.com/office/drawing/2014/main" id="{4DD426C2-4350-F119-DAB4-1011B0B7FE81}"/>
              </a:ext>
            </a:extLst>
          </p:cNvPr>
          <p:cNvSpPr>
            <a:spLocks noGrp="1"/>
          </p:cNvSpPr>
          <p:nvPr>
            <p:ph type="sldNum" sz="quarter" idx="12"/>
          </p:nvPr>
        </p:nvSpPr>
        <p:spPr/>
        <p:txBody>
          <a:bodyPr/>
          <a:lstStyle/>
          <a:p>
            <a:fld id="{3ECB9107-A5DC-44AC-ABF4-E420F7EC715B}" type="slidenum">
              <a:rPr lang="de-DE" smtClean="0"/>
              <a:t>2</a:t>
            </a:fld>
            <a:endParaRPr lang="de-DE"/>
          </a:p>
        </p:txBody>
      </p:sp>
      <p:pic>
        <p:nvPicPr>
          <p:cNvPr id="7" name="Drawing 0">
            <a:extLst>
              <a:ext uri="{FF2B5EF4-FFF2-40B4-BE49-F238E27FC236}">
                <a16:creationId xmlns:a16="http://schemas.microsoft.com/office/drawing/2014/main" id="{05C23ED4-1415-9E5E-E055-EF9CEF0D1B57}"/>
              </a:ext>
            </a:extLst>
          </p:cNvPr>
          <p:cNvPicPr/>
          <p:nvPr/>
        </p:nvPicPr>
        <p:blipFill>
          <a:blip r:embed="rId2"/>
          <a:stretch>
            <a:fillRect/>
          </a:stretch>
        </p:blipFill>
        <p:spPr>
          <a:xfrm>
            <a:off x="3115440" y="1606550"/>
            <a:ext cx="4729019" cy="3970339"/>
          </a:xfrm>
          <a:prstGeom prst="rect">
            <a:avLst/>
          </a:prstGeom>
        </p:spPr>
      </p:pic>
    </p:spTree>
    <p:extLst>
      <p:ext uri="{BB962C8B-B14F-4D97-AF65-F5344CB8AC3E}">
        <p14:creationId xmlns:p14="http://schemas.microsoft.com/office/powerpoint/2010/main" val="1091937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5D1869-E020-16C6-7AB5-1F5C9427BF20}"/>
              </a:ext>
            </a:extLst>
          </p:cNvPr>
          <p:cNvSpPr>
            <a:spLocks noGrp="1"/>
          </p:cNvSpPr>
          <p:nvPr>
            <p:ph type="title"/>
          </p:nvPr>
        </p:nvSpPr>
        <p:spPr/>
        <p:txBody>
          <a:bodyPr/>
          <a:lstStyle/>
          <a:p>
            <a:r>
              <a:rPr lang="de-DE" dirty="0"/>
              <a:t>Motte &amp; Bailey</a:t>
            </a:r>
          </a:p>
        </p:txBody>
      </p:sp>
      <p:sp>
        <p:nvSpPr>
          <p:cNvPr id="3" name="Datumsplatzhalter 2">
            <a:extLst>
              <a:ext uri="{FF2B5EF4-FFF2-40B4-BE49-F238E27FC236}">
                <a16:creationId xmlns:a16="http://schemas.microsoft.com/office/drawing/2014/main" id="{86D1BFAF-C331-F985-FD86-EB753523A97C}"/>
              </a:ext>
            </a:extLst>
          </p:cNvPr>
          <p:cNvSpPr>
            <a:spLocks noGrp="1"/>
          </p:cNvSpPr>
          <p:nvPr>
            <p:ph type="dt" sz="half" idx="10"/>
          </p:nvPr>
        </p:nvSpPr>
        <p:spPr/>
        <p:txBody>
          <a:bodyPr/>
          <a:lstStyle/>
          <a:p>
            <a:fld id="{FFAC6924-3DBE-474C-910F-36AF8FB96447}" type="datetime1">
              <a:rPr lang="de-DE" smtClean="0"/>
              <a:t>12.03.2025</a:t>
            </a:fld>
            <a:endParaRPr lang="de-DE"/>
          </a:p>
        </p:txBody>
      </p:sp>
      <p:sp>
        <p:nvSpPr>
          <p:cNvPr id="4" name="Fußzeilenplatzhalter 3">
            <a:extLst>
              <a:ext uri="{FF2B5EF4-FFF2-40B4-BE49-F238E27FC236}">
                <a16:creationId xmlns:a16="http://schemas.microsoft.com/office/drawing/2014/main" id="{15DF9769-0819-CB4A-8473-589E6677CC16}"/>
              </a:ext>
            </a:extLst>
          </p:cNvPr>
          <p:cNvSpPr>
            <a:spLocks noGrp="1"/>
          </p:cNvSpPr>
          <p:nvPr>
            <p:ph type="ftr" sz="quarter" idx="11"/>
          </p:nvPr>
        </p:nvSpPr>
        <p:spPr/>
        <p:txBody>
          <a:bodyPr/>
          <a:lstStyle/>
          <a:p>
            <a:r>
              <a:rPr lang="de-DE"/>
              <a:t>Stammtischparolen &amp; Rechtspopulismus</a:t>
            </a:r>
          </a:p>
        </p:txBody>
      </p:sp>
      <p:sp>
        <p:nvSpPr>
          <p:cNvPr id="5" name="Foliennummernplatzhalter 4">
            <a:extLst>
              <a:ext uri="{FF2B5EF4-FFF2-40B4-BE49-F238E27FC236}">
                <a16:creationId xmlns:a16="http://schemas.microsoft.com/office/drawing/2014/main" id="{9BD9FDDA-EADB-C722-4EFF-7D6C30D3E6C7}"/>
              </a:ext>
            </a:extLst>
          </p:cNvPr>
          <p:cNvSpPr>
            <a:spLocks noGrp="1"/>
          </p:cNvSpPr>
          <p:nvPr>
            <p:ph type="sldNum" sz="quarter" idx="12"/>
          </p:nvPr>
        </p:nvSpPr>
        <p:spPr/>
        <p:txBody>
          <a:bodyPr/>
          <a:lstStyle/>
          <a:p>
            <a:fld id="{3ECB9107-A5DC-44AC-ABF4-E420F7EC715B}" type="slidenum">
              <a:rPr lang="de-DE" smtClean="0"/>
              <a:t>20</a:t>
            </a:fld>
            <a:endParaRPr lang="de-DE"/>
          </a:p>
        </p:txBody>
      </p:sp>
      <p:pic>
        <p:nvPicPr>
          <p:cNvPr id="6" name="Onlinemedien 4" title="Merz beklagt „Sozialtourismus“ durch ukrainische Flüchtlinge | Friedrich Merz | Die richtigen Fragen">
            <a:hlinkClick r:id="" action="ppaction://media"/>
            <a:extLst>
              <a:ext uri="{FF2B5EF4-FFF2-40B4-BE49-F238E27FC236}">
                <a16:creationId xmlns:a16="http://schemas.microsoft.com/office/drawing/2014/main" id="{C0719ACD-1838-5B83-0FFF-BD669B602D5C}"/>
              </a:ext>
            </a:extLst>
          </p:cNvPr>
          <p:cNvPicPr>
            <a:picLocks noRot="1" noChangeAspect="1"/>
          </p:cNvPicPr>
          <p:nvPr>
            <a:videoFile r:link="rId1"/>
          </p:nvPr>
        </p:nvPicPr>
        <p:blipFill>
          <a:blip r:embed="rId4"/>
          <a:stretch>
            <a:fillRect/>
          </a:stretch>
        </p:blipFill>
        <p:spPr>
          <a:xfrm>
            <a:off x="823922" y="2281382"/>
            <a:ext cx="4986355" cy="2817358"/>
          </a:xfrm>
          <a:prstGeom prst="rect">
            <a:avLst/>
          </a:prstGeom>
        </p:spPr>
      </p:pic>
      <p:pic>
        <p:nvPicPr>
          <p:cNvPr id="7" name="Onlinemedien 7" title="&quot;Sozialtourismus&quot; von Ukrainern: Friedrich Merz entschuldigt sich | CDU, Kritik">
            <a:hlinkClick r:id="" action="ppaction://media"/>
            <a:extLst>
              <a:ext uri="{FF2B5EF4-FFF2-40B4-BE49-F238E27FC236}">
                <a16:creationId xmlns:a16="http://schemas.microsoft.com/office/drawing/2014/main" id="{B0B80ECE-7509-7C2A-8312-7B3D1A6A87A6}"/>
              </a:ext>
            </a:extLst>
          </p:cNvPr>
          <p:cNvPicPr>
            <a:picLocks noRot="1" noChangeAspect="1"/>
          </p:cNvPicPr>
          <p:nvPr>
            <a:videoFile r:link="rId2"/>
          </p:nvPr>
        </p:nvPicPr>
        <p:blipFill>
          <a:blip r:embed="rId5"/>
          <a:stretch>
            <a:fillRect/>
          </a:stretch>
        </p:blipFill>
        <p:spPr>
          <a:xfrm>
            <a:off x="6381725" y="2281382"/>
            <a:ext cx="4986355" cy="2817358"/>
          </a:xfrm>
          <a:prstGeom prst="rect">
            <a:avLst/>
          </a:prstGeom>
        </p:spPr>
      </p:pic>
    </p:spTree>
    <p:extLst>
      <p:ext uri="{BB962C8B-B14F-4D97-AF65-F5344CB8AC3E}">
        <p14:creationId xmlns:p14="http://schemas.microsoft.com/office/powerpoint/2010/main" val="96843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6"/>
                                        </p:tgtEl>
                                      </p:cBhvr>
                                    </p:cmd>
                                  </p:childTnLst>
                                </p:cTn>
                              </p:par>
                            </p:childTnLst>
                          </p:cTn>
                        </p:par>
                      </p:childTnLst>
                    </p:cTn>
                  </p:par>
                </p:childTnLst>
              </p:cTn>
              <p:nextCondLst>
                <p:cond evt="onClick" delay="0">
                  <p:tgtEl>
                    <p:spTgt spid="6"/>
                  </p:tgtEl>
                </p:cond>
              </p:nextCondLst>
            </p:seq>
            <p:video>
              <p:cMediaNode vol="80000">
                <p:cTn id="16" fill="hold" display="0">
                  <p:stCondLst>
                    <p:cond delay="indefinite"/>
                  </p:stCondLst>
                </p:cTn>
                <p:tgtEl>
                  <p:spTgt spid="6"/>
                </p:tgtEl>
              </p:cMediaNode>
            </p:video>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7"/>
                                        </p:tgtEl>
                                      </p:cBhvr>
                                    </p:cmd>
                                  </p:childTnLst>
                                </p:cTn>
                              </p:par>
                            </p:childTnLst>
                          </p:cTn>
                        </p:par>
                      </p:childTnLst>
                    </p:cTn>
                  </p:par>
                </p:childTnLst>
              </p:cTn>
              <p:nextCondLst>
                <p:cond evt="onClick" delay="0">
                  <p:tgtEl>
                    <p:spTgt spid="7"/>
                  </p:tgtEl>
                </p:cond>
              </p:nextCondLst>
            </p:seq>
            <p:video>
              <p:cMediaNode vol="80000">
                <p:cTn id="22" fill="hold" display="0">
                  <p:stCondLst>
                    <p:cond delay="indefinite"/>
                  </p:stCondLst>
                </p:cTn>
                <p:tgtEl>
                  <p:spTgt spid="7"/>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CABBFF-E017-5299-3D6C-F447B8C7DC44}"/>
              </a:ext>
            </a:extLst>
          </p:cNvPr>
          <p:cNvSpPr>
            <a:spLocks noGrp="1"/>
          </p:cNvSpPr>
          <p:nvPr>
            <p:ph type="title"/>
          </p:nvPr>
        </p:nvSpPr>
        <p:spPr/>
        <p:txBody>
          <a:bodyPr/>
          <a:lstStyle/>
          <a:p>
            <a:r>
              <a:rPr lang="de-DE" dirty="0"/>
              <a:t>Selbstverharmlosung</a:t>
            </a:r>
          </a:p>
        </p:txBody>
      </p:sp>
      <p:sp>
        <p:nvSpPr>
          <p:cNvPr id="3" name="Datumsplatzhalter 2">
            <a:extLst>
              <a:ext uri="{FF2B5EF4-FFF2-40B4-BE49-F238E27FC236}">
                <a16:creationId xmlns:a16="http://schemas.microsoft.com/office/drawing/2014/main" id="{E5C82FC8-3F6A-802B-E1ED-2C6BF5305492}"/>
              </a:ext>
            </a:extLst>
          </p:cNvPr>
          <p:cNvSpPr>
            <a:spLocks noGrp="1"/>
          </p:cNvSpPr>
          <p:nvPr>
            <p:ph type="dt" sz="half" idx="10"/>
          </p:nvPr>
        </p:nvSpPr>
        <p:spPr/>
        <p:txBody>
          <a:bodyPr/>
          <a:lstStyle/>
          <a:p>
            <a:fld id="{754434B0-E294-4111-B267-39A64365587F}" type="datetime1">
              <a:rPr lang="de-DE" smtClean="0"/>
              <a:t>12.03.2025</a:t>
            </a:fld>
            <a:endParaRPr lang="de-DE"/>
          </a:p>
        </p:txBody>
      </p:sp>
      <p:sp>
        <p:nvSpPr>
          <p:cNvPr id="4" name="Fußzeilenplatzhalter 3">
            <a:extLst>
              <a:ext uri="{FF2B5EF4-FFF2-40B4-BE49-F238E27FC236}">
                <a16:creationId xmlns:a16="http://schemas.microsoft.com/office/drawing/2014/main" id="{0D4B5FDF-A524-6FAE-1431-F08667C4BBD1}"/>
              </a:ext>
            </a:extLst>
          </p:cNvPr>
          <p:cNvSpPr>
            <a:spLocks noGrp="1"/>
          </p:cNvSpPr>
          <p:nvPr>
            <p:ph type="ftr" sz="quarter" idx="11"/>
          </p:nvPr>
        </p:nvSpPr>
        <p:spPr/>
        <p:txBody>
          <a:bodyPr/>
          <a:lstStyle/>
          <a:p>
            <a:r>
              <a:rPr lang="de-DE"/>
              <a:t>Stammtischparolen &amp; Rechtspopulismus</a:t>
            </a:r>
          </a:p>
        </p:txBody>
      </p:sp>
      <p:sp>
        <p:nvSpPr>
          <p:cNvPr id="5" name="Foliennummernplatzhalter 4">
            <a:extLst>
              <a:ext uri="{FF2B5EF4-FFF2-40B4-BE49-F238E27FC236}">
                <a16:creationId xmlns:a16="http://schemas.microsoft.com/office/drawing/2014/main" id="{6EF419C8-A91C-1278-0324-1251F7FCC855}"/>
              </a:ext>
            </a:extLst>
          </p:cNvPr>
          <p:cNvSpPr>
            <a:spLocks noGrp="1"/>
          </p:cNvSpPr>
          <p:nvPr>
            <p:ph type="sldNum" sz="quarter" idx="12"/>
          </p:nvPr>
        </p:nvSpPr>
        <p:spPr/>
        <p:txBody>
          <a:bodyPr/>
          <a:lstStyle/>
          <a:p>
            <a:fld id="{3ECB9107-A5DC-44AC-ABF4-E420F7EC715B}" type="slidenum">
              <a:rPr lang="de-DE" smtClean="0"/>
              <a:t>21</a:t>
            </a:fld>
            <a:endParaRPr lang="de-DE"/>
          </a:p>
        </p:txBody>
      </p:sp>
      <p:pic>
        <p:nvPicPr>
          <p:cNvPr id="7" name="Grafik 6" descr="Ein Bild, das Text, Essen, Fastfood, Sandwich enthält.&#10;&#10;Automatisch generierte Beschreibung">
            <a:extLst>
              <a:ext uri="{FF2B5EF4-FFF2-40B4-BE49-F238E27FC236}">
                <a16:creationId xmlns:a16="http://schemas.microsoft.com/office/drawing/2014/main" id="{F7C62972-ABCD-7C3F-0763-C0B195923A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136" y="1218966"/>
            <a:ext cx="4941628" cy="4941628"/>
          </a:xfrm>
          <a:prstGeom prst="rect">
            <a:avLst/>
          </a:prstGeom>
        </p:spPr>
      </p:pic>
    </p:spTree>
    <p:extLst>
      <p:ext uri="{BB962C8B-B14F-4D97-AF65-F5344CB8AC3E}">
        <p14:creationId xmlns:p14="http://schemas.microsoft.com/office/powerpoint/2010/main" val="2727905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FE4E24-6C62-38EC-38E3-7C44E3C588E9}"/>
              </a:ext>
            </a:extLst>
          </p:cNvPr>
          <p:cNvSpPr>
            <a:spLocks noGrp="1"/>
          </p:cNvSpPr>
          <p:nvPr>
            <p:ph type="title"/>
          </p:nvPr>
        </p:nvSpPr>
        <p:spPr>
          <a:xfrm>
            <a:off x="1092200" y="319404"/>
            <a:ext cx="8780836" cy="748800"/>
          </a:xfrm>
        </p:spPr>
        <p:txBody>
          <a:bodyPr anchor="t">
            <a:normAutofit/>
          </a:bodyPr>
          <a:lstStyle/>
          <a:p>
            <a:r>
              <a:rPr lang="de-DE" dirty="0"/>
              <a:t>Themenhopping</a:t>
            </a:r>
          </a:p>
        </p:txBody>
      </p:sp>
      <p:sp>
        <p:nvSpPr>
          <p:cNvPr id="10" name="Content Placeholder 2">
            <a:extLst>
              <a:ext uri="{FF2B5EF4-FFF2-40B4-BE49-F238E27FC236}">
                <a16:creationId xmlns:a16="http://schemas.microsoft.com/office/drawing/2014/main" id="{CEE99A7E-1EBA-01CF-13A7-7D054481DD15}"/>
              </a:ext>
            </a:extLst>
          </p:cNvPr>
          <p:cNvSpPr>
            <a:spLocks noGrp="1"/>
          </p:cNvSpPr>
          <p:nvPr>
            <p:ph idx="1"/>
          </p:nvPr>
        </p:nvSpPr>
        <p:spPr>
          <a:xfrm>
            <a:off x="1029209" y="2068631"/>
            <a:ext cx="9710725" cy="3997325"/>
          </a:xfrm>
        </p:spPr>
        <p:txBody>
          <a:bodyPr/>
          <a:lstStyle/>
          <a:p>
            <a:r>
              <a:rPr lang="en-US" dirty="0"/>
              <a:t>“Kein </a:t>
            </a:r>
            <a:r>
              <a:rPr lang="en-US" dirty="0" err="1"/>
              <a:t>Fleisch</a:t>
            </a:r>
            <a:r>
              <a:rPr lang="en-US" dirty="0"/>
              <a:t> </a:t>
            </a:r>
            <a:r>
              <a:rPr lang="en-US" dirty="0" err="1"/>
              <a:t>mehr</a:t>
            </a:r>
            <a:r>
              <a:rPr lang="en-US" dirty="0"/>
              <a:t> </a:t>
            </a:r>
            <a:r>
              <a:rPr lang="en-US" dirty="0" err="1"/>
              <a:t>essen</a:t>
            </a:r>
            <a:r>
              <a:rPr lang="en-US" dirty="0"/>
              <a:t>, </a:t>
            </a:r>
            <a:r>
              <a:rPr lang="en-US" dirty="0" err="1"/>
              <a:t>Glühbirnen</a:t>
            </a:r>
            <a:r>
              <a:rPr lang="en-US" dirty="0"/>
              <a:t> verboten, dieses </a:t>
            </a:r>
            <a:r>
              <a:rPr lang="en-US" dirty="0" err="1"/>
              <a:t>jenes</a:t>
            </a:r>
            <a:r>
              <a:rPr lang="en-US" dirty="0"/>
              <a:t> </a:t>
            </a:r>
            <a:r>
              <a:rPr lang="en-US" dirty="0" err="1"/>
              <a:t>nicht</a:t>
            </a:r>
            <a:r>
              <a:rPr lang="en-US" dirty="0"/>
              <a:t> </a:t>
            </a:r>
            <a:r>
              <a:rPr lang="en-US" dirty="0" err="1"/>
              <a:t>mehr</a:t>
            </a:r>
            <a:r>
              <a:rPr lang="en-US" dirty="0"/>
              <a:t> </a:t>
            </a:r>
            <a:r>
              <a:rPr lang="en-US" dirty="0" err="1"/>
              <a:t>sagen</a:t>
            </a:r>
            <a:r>
              <a:rPr lang="en-US" dirty="0"/>
              <a:t> </a:t>
            </a:r>
            <a:r>
              <a:rPr lang="en-US" dirty="0" err="1"/>
              <a:t>dürfen</a:t>
            </a:r>
            <a:r>
              <a:rPr lang="en-US" dirty="0"/>
              <a:t>, und </a:t>
            </a:r>
            <a:r>
              <a:rPr lang="en-US" dirty="0" err="1"/>
              <a:t>impfen</a:t>
            </a:r>
            <a:r>
              <a:rPr lang="en-US" dirty="0"/>
              <a:t> </a:t>
            </a:r>
            <a:r>
              <a:rPr lang="en-US" dirty="0" err="1"/>
              <a:t>sollen</a:t>
            </a:r>
            <a:r>
              <a:rPr lang="en-US" dirty="0"/>
              <a:t> </a:t>
            </a:r>
            <a:r>
              <a:rPr lang="en-US" dirty="0" err="1"/>
              <a:t>wir</a:t>
            </a:r>
            <a:r>
              <a:rPr lang="en-US" dirty="0"/>
              <a:t> </a:t>
            </a:r>
            <a:r>
              <a:rPr lang="en-US" dirty="0" err="1"/>
              <a:t>uns</a:t>
            </a:r>
            <a:r>
              <a:rPr lang="en-US" dirty="0"/>
              <a:t> bald </a:t>
            </a:r>
            <a:r>
              <a:rPr lang="en-US" dirty="0" err="1"/>
              <a:t>auch</a:t>
            </a:r>
            <a:r>
              <a:rPr lang="en-US" dirty="0"/>
              <a:t> alle </a:t>
            </a:r>
            <a:r>
              <a:rPr lang="en-US" dirty="0" err="1"/>
              <a:t>noch</a:t>
            </a:r>
            <a:r>
              <a:rPr lang="en-US" dirty="0"/>
              <a:t>, die </a:t>
            </a:r>
            <a:r>
              <a:rPr lang="en-US" dirty="0" err="1"/>
              <a:t>volle</a:t>
            </a:r>
            <a:r>
              <a:rPr lang="en-US" dirty="0"/>
              <a:t> EU-</a:t>
            </a:r>
            <a:r>
              <a:rPr lang="en-US" dirty="0" err="1"/>
              <a:t>Diktatur</a:t>
            </a:r>
            <a:r>
              <a:rPr lang="en-US" dirty="0"/>
              <a:t>…”</a:t>
            </a:r>
          </a:p>
        </p:txBody>
      </p:sp>
      <p:sp>
        <p:nvSpPr>
          <p:cNvPr id="3" name="Datumsplatzhalter 2">
            <a:extLst>
              <a:ext uri="{FF2B5EF4-FFF2-40B4-BE49-F238E27FC236}">
                <a16:creationId xmlns:a16="http://schemas.microsoft.com/office/drawing/2014/main" id="{1B176EC2-FA56-CDAA-F0BA-AF7C397CE9BD}"/>
              </a:ext>
            </a:extLst>
          </p:cNvPr>
          <p:cNvSpPr>
            <a:spLocks noGrp="1"/>
          </p:cNvSpPr>
          <p:nvPr>
            <p:ph type="dt" sz="half" idx="10"/>
          </p:nvPr>
        </p:nvSpPr>
        <p:spPr>
          <a:xfrm>
            <a:off x="633425" y="6313195"/>
            <a:ext cx="900000" cy="242743"/>
          </a:xfrm>
        </p:spPr>
        <p:txBody>
          <a:bodyPr anchor="ctr">
            <a:normAutofit/>
          </a:bodyPr>
          <a:lstStyle/>
          <a:p>
            <a:pPr>
              <a:spcAft>
                <a:spcPts val="600"/>
              </a:spcAft>
            </a:pPr>
            <a:fld id="{364744C2-97FF-4E30-8F5B-2EAFC79E9E6A}" type="datetime1">
              <a:rPr lang="de-DE" smtClean="0"/>
              <a:t>12.03.2025</a:t>
            </a:fld>
            <a:endParaRPr lang="de-DE"/>
          </a:p>
        </p:txBody>
      </p:sp>
      <p:sp>
        <p:nvSpPr>
          <p:cNvPr id="4" name="Fußzeilenplatzhalter 3">
            <a:extLst>
              <a:ext uri="{FF2B5EF4-FFF2-40B4-BE49-F238E27FC236}">
                <a16:creationId xmlns:a16="http://schemas.microsoft.com/office/drawing/2014/main" id="{EE49D952-55CD-CAA0-70E7-1B7918FF9384}"/>
              </a:ext>
            </a:extLst>
          </p:cNvPr>
          <p:cNvSpPr>
            <a:spLocks noGrp="1"/>
          </p:cNvSpPr>
          <p:nvPr>
            <p:ph type="ftr" sz="quarter" idx="11"/>
          </p:nvPr>
        </p:nvSpPr>
        <p:spPr>
          <a:xfrm>
            <a:off x="1713424" y="6310720"/>
            <a:ext cx="7533052" cy="242743"/>
          </a:xfrm>
        </p:spPr>
        <p:txBody>
          <a:bodyPr anchor="ctr">
            <a:normAutofit/>
          </a:bodyPr>
          <a:lstStyle/>
          <a:p>
            <a:pPr>
              <a:spcAft>
                <a:spcPts val="600"/>
              </a:spcAft>
            </a:pPr>
            <a:r>
              <a:rPr lang="de-DE"/>
              <a:t>Stammtischparolen &amp; Rechtspopulismus</a:t>
            </a:r>
            <a:endParaRPr lang="de-DE" dirty="0"/>
          </a:p>
        </p:txBody>
      </p:sp>
      <p:sp>
        <p:nvSpPr>
          <p:cNvPr id="5" name="Foliennummernplatzhalter 4">
            <a:extLst>
              <a:ext uri="{FF2B5EF4-FFF2-40B4-BE49-F238E27FC236}">
                <a16:creationId xmlns:a16="http://schemas.microsoft.com/office/drawing/2014/main" id="{B39083A2-562C-E8A0-64D5-5D4B8C5AA81A}"/>
              </a:ext>
            </a:extLst>
          </p:cNvPr>
          <p:cNvSpPr>
            <a:spLocks noGrp="1"/>
          </p:cNvSpPr>
          <p:nvPr>
            <p:ph type="sldNum" sz="quarter" idx="12"/>
          </p:nvPr>
        </p:nvSpPr>
        <p:spPr>
          <a:xfrm>
            <a:off x="10344149" y="6313195"/>
            <a:ext cx="1285359" cy="242743"/>
          </a:xfrm>
        </p:spPr>
        <p:txBody>
          <a:bodyPr anchor="ctr">
            <a:normAutofit/>
          </a:bodyPr>
          <a:lstStyle/>
          <a:p>
            <a:pPr>
              <a:spcAft>
                <a:spcPts val="600"/>
              </a:spcAft>
            </a:pPr>
            <a:fld id="{3ECB9107-A5DC-44AC-ABF4-E420F7EC715B}" type="slidenum">
              <a:rPr lang="de-DE" smtClean="0"/>
              <a:pPr>
                <a:spcAft>
                  <a:spcPts val="600"/>
                </a:spcAft>
              </a:pPr>
              <a:t>22</a:t>
            </a:fld>
            <a:endParaRPr lang="de-DE"/>
          </a:p>
        </p:txBody>
      </p:sp>
    </p:spTree>
    <p:extLst>
      <p:ext uri="{BB962C8B-B14F-4D97-AF65-F5344CB8AC3E}">
        <p14:creationId xmlns:p14="http://schemas.microsoft.com/office/powerpoint/2010/main" val="2454230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13F764-5182-37C0-21EC-7244DE5FAA43}"/>
              </a:ext>
            </a:extLst>
          </p:cNvPr>
          <p:cNvSpPr>
            <a:spLocks noGrp="1"/>
          </p:cNvSpPr>
          <p:nvPr>
            <p:ph type="title"/>
          </p:nvPr>
        </p:nvSpPr>
        <p:spPr/>
        <p:txBody>
          <a:bodyPr/>
          <a:lstStyle/>
          <a:p>
            <a:r>
              <a:rPr lang="de-DE" dirty="0"/>
              <a:t>Opferinszenierung</a:t>
            </a:r>
          </a:p>
        </p:txBody>
      </p:sp>
      <p:sp>
        <p:nvSpPr>
          <p:cNvPr id="4" name="Datumsplatzhalter 3">
            <a:extLst>
              <a:ext uri="{FF2B5EF4-FFF2-40B4-BE49-F238E27FC236}">
                <a16:creationId xmlns:a16="http://schemas.microsoft.com/office/drawing/2014/main" id="{12E10E27-6B50-98EE-B5AC-5CB6102CFE87}"/>
              </a:ext>
            </a:extLst>
          </p:cNvPr>
          <p:cNvSpPr>
            <a:spLocks noGrp="1"/>
          </p:cNvSpPr>
          <p:nvPr>
            <p:ph type="dt" sz="half" idx="10"/>
          </p:nvPr>
        </p:nvSpPr>
        <p:spPr/>
        <p:txBody>
          <a:bodyPr/>
          <a:lstStyle/>
          <a:p>
            <a:pPr>
              <a:defRPr/>
            </a:pPr>
            <a:fld id="{FBB81A66-1555-4491-B195-9C47FC23134A}" type="datetime1">
              <a:rPr lang="de-DE" smtClean="0"/>
              <a:t>12.03.2025</a:t>
            </a:fld>
            <a:endParaRPr lang="de-DE"/>
          </a:p>
        </p:txBody>
      </p:sp>
      <p:sp>
        <p:nvSpPr>
          <p:cNvPr id="5" name="Fußzeilenplatzhalter 4">
            <a:extLst>
              <a:ext uri="{FF2B5EF4-FFF2-40B4-BE49-F238E27FC236}">
                <a16:creationId xmlns:a16="http://schemas.microsoft.com/office/drawing/2014/main" id="{BC0E070E-92BB-B02A-69CE-B99DBE413050}"/>
              </a:ext>
            </a:extLst>
          </p:cNvPr>
          <p:cNvSpPr>
            <a:spLocks noGrp="1"/>
          </p:cNvSpPr>
          <p:nvPr>
            <p:ph type="ftr" sz="quarter" idx="11"/>
          </p:nvPr>
        </p:nvSpPr>
        <p:spPr/>
        <p:txBody>
          <a:bodyPr/>
          <a:lstStyle/>
          <a:p>
            <a:pPr>
              <a:defRPr/>
            </a:pPr>
            <a:r>
              <a:rPr lang="de-DE"/>
              <a:t>Stammtischparolen &amp; Rechtspopulismus</a:t>
            </a:r>
          </a:p>
        </p:txBody>
      </p:sp>
      <p:sp>
        <p:nvSpPr>
          <p:cNvPr id="6" name="Foliennummernplatzhalter 5">
            <a:extLst>
              <a:ext uri="{FF2B5EF4-FFF2-40B4-BE49-F238E27FC236}">
                <a16:creationId xmlns:a16="http://schemas.microsoft.com/office/drawing/2014/main" id="{D5F9D4ED-D8C4-0AC2-0066-893B05057CEE}"/>
              </a:ext>
            </a:extLst>
          </p:cNvPr>
          <p:cNvSpPr>
            <a:spLocks noGrp="1"/>
          </p:cNvSpPr>
          <p:nvPr>
            <p:ph type="sldNum" sz="quarter" idx="12"/>
          </p:nvPr>
        </p:nvSpPr>
        <p:spPr/>
        <p:txBody>
          <a:bodyPr/>
          <a:lstStyle/>
          <a:p>
            <a:pPr>
              <a:defRPr/>
            </a:pPr>
            <a:fld id="{8170DFA7-9B9D-451F-A041-06DD6C8A85C2}" type="slidenum">
              <a:rPr lang="de-DE" altLang="de-DE" smtClean="0"/>
              <a:pPr>
                <a:defRPr/>
              </a:pPr>
              <a:t>23</a:t>
            </a:fld>
            <a:endParaRPr lang="de-DE" altLang="de-DE"/>
          </a:p>
        </p:txBody>
      </p:sp>
      <p:pic>
        <p:nvPicPr>
          <p:cNvPr id="8" name="Grafik 7" descr="Ein Bild, das Text, Menschliches Gesicht, Kleidung, Screenshot enthält.&#10;&#10;Automatisch generierte Beschreibung">
            <a:extLst>
              <a:ext uri="{FF2B5EF4-FFF2-40B4-BE49-F238E27FC236}">
                <a16:creationId xmlns:a16="http://schemas.microsoft.com/office/drawing/2014/main" id="{7F60623A-1420-377D-9E16-7E27DB0D14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9368" y="1160897"/>
            <a:ext cx="5200674" cy="5149823"/>
          </a:xfrm>
          <a:prstGeom prst="rect">
            <a:avLst/>
          </a:prstGeom>
        </p:spPr>
      </p:pic>
    </p:spTree>
    <p:extLst>
      <p:ext uri="{BB962C8B-B14F-4D97-AF65-F5344CB8AC3E}">
        <p14:creationId xmlns:p14="http://schemas.microsoft.com/office/powerpoint/2010/main" val="1823379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985241-A806-006D-37DD-800771EEAD74}"/>
              </a:ext>
            </a:extLst>
          </p:cNvPr>
          <p:cNvSpPr>
            <a:spLocks noGrp="1"/>
          </p:cNvSpPr>
          <p:nvPr>
            <p:ph type="title"/>
          </p:nvPr>
        </p:nvSpPr>
        <p:spPr/>
        <p:txBody>
          <a:bodyPr/>
          <a:lstStyle/>
          <a:p>
            <a:r>
              <a:rPr lang="de-DE" dirty="0"/>
              <a:t>Was ist Rechtspopulismus?</a:t>
            </a:r>
          </a:p>
        </p:txBody>
      </p:sp>
      <p:sp>
        <p:nvSpPr>
          <p:cNvPr id="3" name="Datumsplatzhalter 2">
            <a:extLst>
              <a:ext uri="{FF2B5EF4-FFF2-40B4-BE49-F238E27FC236}">
                <a16:creationId xmlns:a16="http://schemas.microsoft.com/office/drawing/2014/main" id="{3B227D9E-69C8-966B-5E4D-9194EDA594EC}"/>
              </a:ext>
            </a:extLst>
          </p:cNvPr>
          <p:cNvSpPr>
            <a:spLocks noGrp="1"/>
          </p:cNvSpPr>
          <p:nvPr>
            <p:ph type="dt" sz="half" idx="10"/>
          </p:nvPr>
        </p:nvSpPr>
        <p:spPr/>
        <p:txBody>
          <a:bodyPr/>
          <a:lstStyle/>
          <a:p>
            <a:fld id="{7687DBB1-22C7-45D0-A72A-5E0DAA02AD87}" type="datetime1">
              <a:rPr lang="de-DE" smtClean="0"/>
              <a:t>12.03.2025</a:t>
            </a:fld>
            <a:endParaRPr lang="de-DE"/>
          </a:p>
        </p:txBody>
      </p:sp>
      <p:sp>
        <p:nvSpPr>
          <p:cNvPr id="4" name="Fußzeilenplatzhalter 3">
            <a:extLst>
              <a:ext uri="{FF2B5EF4-FFF2-40B4-BE49-F238E27FC236}">
                <a16:creationId xmlns:a16="http://schemas.microsoft.com/office/drawing/2014/main" id="{5A58C3C4-9CDA-572A-E48A-489F079663B6}"/>
              </a:ext>
            </a:extLst>
          </p:cNvPr>
          <p:cNvSpPr>
            <a:spLocks noGrp="1"/>
          </p:cNvSpPr>
          <p:nvPr>
            <p:ph type="ftr" sz="quarter" idx="11"/>
          </p:nvPr>
        </p:nvSpPr>
        <p:spPr/>
        <p:txBody>
          <a:bodyPr/>
          <a:lstStyle/>
          <a:p>
            <a:r>
              <a:rPr lang="de-DE"/>
              <a:t>Stammtischparolen &amp; Rechtspopulismus</a:t>
            </a:r>
          </a:p>
        </p:txBody>
      </p:sp>
      <p:sp>
        <p:nvSpPr>
          <p:cNvPr id="5" name="Foliennummernplatzhalter 4">
            <a:extLst>
              <a:ext uri="{FF2B5EF4-FFF2-40B4-BE49-F238E27FC236}">
                <a16:creationId xmlns:a16="http://schemas.microsoft.com/office/drawing/2014/main" id="{58CF048F-3E6B-080F-DA93-FC3DC4C1FD93}"/>
              </a:ext>
            </a:extLst>
          </p:cNvPr>
          <p:cNvSpPr>
            <a:spLocks noGrp="1"/>
          </p:cNvSpPr>
          <p:nvPr>
            <p:ph type="sldNum" sz="quarter" idx="12"/>
          </p:nvPr>
        </p:nvSpPr>
        <p:spPr/>
        <p:txBody>
          <a:bodyPr/>
          <a:lstStyle/>
          <a:p>
            <a:fld id="{3ECB9107-A5DC-44AC-ABF4-E420F7EC715B}" type="slidenum">
              <a:rPr lang="de-DE" smtClean="0"/>
              <a:t>24</a:t>
            </a:fld>
            <a:endParaRPr lang="de-DE"/>
          </a:p>
        </p:txBody>
      </p:sp>
      <p:sp>
        <p:nvSpPr>
          <p:cNvPr id="7" name="Textfeld 6">
            <a:extLst>
              <a:ext uri="{FF2B5EF4-FFF2-40B4-BE49-F238E27FC236}">
                <a16:creationId xmlns:a16="http://schemas.microsoft.com/office/drawing/2014/main" id="{C9CBBCBC-27A3-94DD-0EFD-8AC3DBCE2089}"/>
              </a:ext>
            </a:extLst>
          </p:cNvPr>
          <p:cNvSpPr txBox="1"/>
          <p:nvPr/>
        </p:nvSpPr>
        <p:spPr>
          <a:xfrm>
            <a:off x="759157" y="1118944"/>
            <a:ext cx="6172200" cy="4620111"/>
          </a:xfrm>
          <a:prstGeom prst="rect">
            <a:avLst/>
          </a:prstGeom>
          <a:noFill/>
        </p:spPr>
        <p:txBody>
          <a:bodyPr wrap="square">
            <a:spAutoFit/>
          </a:bodyPr>
          <a:lstStyle/>
          <a:p>
            <a:pPr>
              <a:lnSpc>
                <a:spcPct val="150000"/>
              </a:lnSpc>
            </a:pPr>
            <a:r>
              <a:rPr lang="de-DE" b="1" dirty="0">
                <a:latin typeface="Fira Sans" panose="020B0503050000020004" pitchFamily="34" charset="0"/>
              </a:rPr>
              <a:t>Hauptmerkmale</a:t>
            </a:r>
            <a:r>
              <a:rPr lang="de-DE" dirty="0">
                <a:latin typeface="Fira Sans" panose="020B0503050000020004" pitchFamily="34" charset="0"/>
              </a:rPr>
              <a:t>:</a:t>
            </a:r>
          </a:p>
          <a:p>
            <a:pPr marL="285750" indent="-285750">
              <a:lnSpc>
                <a:spcPct val="150000"/>
              </a:lnSpc>
              <a:buFont typeface="Arial" panose="020B0604020202020204" pitchFamily="34" charset="0"/>
              <a:buChar char="•"/>
            </a:pPr>
            <a:r>
              <a:rPr lang="de-DE" b="1" dirty="0">
                <a:latin typeface="Fira Sans" panose="020B0503050000020004" pitchFamily="34" charset="0"/>
              </a:rPr>
              <a:t>Anti-Elitismus</a:t>
            </a:r>
            <a:r>
              <a:rPr lang="de-DE" dirty="0">
                <a:latin typeface="Fira Sans" panose="020B0503050000020004" pitchFamily="34" charset="0"/>
              </a:rPr>
              <a:t>: Eliten und etablierte Institutionen werden als korrupt und feindlich gegenüber den „einfachen Menschen“ dargestellt.</a:t>
            </a:r>
          </a:p>
          <a:p>
            <a:pPr marL="285750" indent="-285750">
              <a:lnSpc>
                <a:spcPct val="150000"/>
              </a:lnSpc>
              <a:buFont typeface="Arial" panose="020B0604020202020204" pitchFamily="34" charset="0"/>
              <a:buChar char="•"/>
            </a:pPr>
            <a:r>
              <a:rPr lang="de-DE" b="1" dirty="0">
                <a:latin typeface="Fira Sans" panose="020B0503050000020004" pitchFamily="34" charset="0"/>
              </a:rPr>
              <a:t>Nationalismus</a:t>
            </a:r>
            <a:r>
              <a:rPr lang="de-DE" dirty="0">
                <a:latin typeface="Fira Sans" panose="020B0503050000020004" pitchFamily="34" charset="0"/>
              </a:rPr>
              <a:t>: Betonung der eigenen Nation, oft gepaart mit der Ablehnung von Zuwanderung und multikulturellen Gesellschaften.</a:t>
            </a:r>
          </a:p>
          <a:p>
            <a:pPr marL="285750" indent="-285750">
              <a:lnSpc>
                <a:spcPct val="150000"/>
              </a:lnSpc>
              <a:buFont typeface="Arial" panose="020B0604020202020204" pitchFamily="34" charset="0"/>
              <a:buChar char="•"/>
            </a:pPr>
            <a:r>
              <a:rPr lang="de-DE" b="1" dirty="0">
                <a:latin typeface="Fira Sans" panose="020B0503050000020004" pitchFamily="34" charset="0"/>
              </a:rPr>
              <a:t>Autoritarismus</a:t>
            </a:r>
            <a:r>
              <a:rPr lang="de-DE" dirty="0">
                <a:latin typeface="Fira Sans" panose="020B0503050000020004" pitchFamily="34" charset="0"/>
              </a:rPr>
              <a:t>: Forderung nach starken Führern, die im Namen des „Volkswillens“ handeln.</a:t>
            </a:r>
          </a:p>
          <a:p>
            <a:pPr marL="285750" indent="-285750">
              <a:lnSpc>
                <a:spcPct val="150000"/>
              </a:lnSpc>
              <a:buFont typeface="Arial" panose="020B0604020202020204" pitchFamily="34" charset="0"/>
              <a:buChar char="•"/>
            </a:pPr>
            <a:r>
              <a:rPr lang="de-DE" b="1" dirty="0">
                <a:latin typeface="Fira Sans" panose="020B0503050000020004" pitchFamily="34" charset="0"/>
              </a:rPr>
              <a:t>Populismus als Stil</a:t>
            </a:r>
            <a:r>
              <a:rPr lang="de-DE" dirty="0">
                <a:latin typeface="Fira Sans" panose="020B0503050000020004" pitchFamily="34" charset="0"/>
              </a:rPr>
              <a:t>: Emotionalisierte und vereinfachte Rhetorik, oft mit dem Ziel, Ängste zu schüren.</a:t>
            </a:r>
          </a:p>
        </p:txBody>
      </p:sp>
    </p:spTree>
    <p:extLst>
      <p:ext uri="{BB962C8B-B14F-4D97-AF65-F5344CB8AC3E}">
        <p14:creationId xmlns:p14="http://schemas.microsoft.com/office/powerpoint/2010/main" val="3446455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DD82AD-90BC-6DB2-1F17-3AB6EEB03903}"/>
              </a:ext>
            </a:extLst>
          </p:cNvPr>
          <p:cNvSpPr>
            <a:spLocks noGrp="1"/>
          </p:cNvSpPr>
          <p:nvPr>
            <p:ph type="title"/>
          </p:nvPr>
        </p:nvSpPr>
        <p:spPr/>
        <p:txBody>
          <a:bodyPr/>
          <a:lstStyle/>
          <a:p>
            <a:r>
              <a:rPr lang="de-DE" dirty="0"/>
              <a:t>Abgrenzung zum Rechtsextremismus</a:t>
            </a:r>
          </a:p>
        </p:txBody>
      </p:sp>
      <p:sp>
        <p:nvSpPr>
          <p:cNvPr id="3" name="Datumsplatzhalter 2">
            <a:extLst>
              <a:ext uri="{FF2B5EF4-FFF2-40B4-BE49-F238E27FC236}">
                <a16:creationId xmlns:a16="http://schemas.microsoft.com/office/drawing/2014/main" id="{BB3C440C-6ED6-6162-5099-519EF2989679}"/>
              </a:ext>
            </a:extLst>
          </p:cNvPr>
          <p:cNvSpPr>
            <a:spLocks noGrp="1"/>
          </p:cNvSpPr>
          <p:nvPr>
            <p:ph type="dt" sz="half" idx="10"/>
          </p:nvPr>
        </p:nvSpPr>
        <p:spPr/>
        <p:txBody>
          <a:bodyPr/>
          <a:lstStyle/>
          <a:p>
            <a:fld id="{86CEF73D-443A-4C81-B2A1-544E344A0F47}" type="datetime1">
              <a:rPr lang="de-DE" smtClean="0"/>
              <a:t>12.03.2025</a:t>
            </a:fld>
            <a:endParaRPr lang="de-DE"/>
          </a:p>
        </p:txBody>
      </p:sp>
      <p:sp>
        <p:nvSpPr>
          <p:cNvPr id="4" name="Fußzeilenplatzhalter 3">
            <a:extLst>
              <a:ext uri="{FF2B5EF4-FFF2-40B4-BE49-F238E27FC236}">
                <a16:creationId xmlns:a16="http://schemas.microsoft.com/office/drawing/2014/main" id="{6BDB8251-9F71-701E-A975-A82A07006428}"/>
              </a:ext>
            </a:extLst>
          </p:cNvPr>
          <p:cNvSpPr>
            <a:spLocks noGrp="1"/>
          </p:cNvSpPr>
          <p:nvPr>
            <p:ph type="ftr" sz="quarter" idx="11"/>
          </p:nvPr>
        </p:nvSpPr>
        <p:spPr/>
        <p:txBody>
          <a:bodyPr/>
          <a:lstStyle/>
          <a:p>
            <a:r>
              <a:rPr lang="de-DE"/>
              <a:t>Stammtischparolen &amp; Rechtspopulismus</a:t>
            </a:r>
          </a:p>
        </p:txBody>
      </p:sp>
      <p:sp>
        <p:nvSpPr>
          <p:cNvPr id="5" name="Foliennummernplatzhalter 4">
            <a:extLst>
              <a:ext uri="{FF2B5EF4-FFF2-40B4-BE49-F238E27FC236}">
                <a16:creationId xmlns:a16="http://schemas.microsoft.com/office/drawing/2014/main" id="{E3CB2022-0DB8-7A01-6AE6-B538F2B801FF}"/>
              </a:ext>
            </a:extLst>
          </p:cNvPr>
          <p:cNvSpPr>
            <a:spLocks noGrp="1"/>
          </p:cNvSpPr>
          <p:nvPr>
            <p:ph type="sldNum" sz="quarter" idx="12"/>
          </p:nvPr>
        </p:nvSpPr>
        <p:spPr/>
        <p:txBody>
          <a:bodyPr/>
          <a:lstStyle/>
          <a:p>
            <a:fld id="{3ECB9107-A5DC-44AC-ABF4-E420F7EC715B}" type="slidenum">
              <a:rPr lang="de-DE" smtClean="0"/>
              <a:t>25</a:t>
            </a:fld>
            <a:endParaRPr lang="de-DE"/>
          </a:p>
        </p:txBody>
      </p:sp>
      <p:sp>
        <p:nvSpPr>
          <p:cNvPr id="7" name="Textfeld 6">
            <a:extLst>
              <a:ext uri="{FF2B5EF4-FFF2-40B4-BE49-F238E27FC236}">
                <a16:creationId xmlns:a16="http://schemas.microsoft.com/office/drawing/2014/main" id="{956EEF53-FBAD-CABE-FA77-DA54E7052566}"/>
              </a:ext>
            </a:extLst>
          </p:cNvPr>
          <p:cNvSpPr txBox="1"/>
          <p:nvPr/>
        </p:nvSpPr>
        <p:spPr>
          <a:xfrm>
            <a:off x="499849" y="1712243"/>
            <a:ext cx="6172200" cy="4204613"/>
          </a:xfrm>
          <a:prstGeom prst="rect">
            <a:avLst/>
          </a:prstGeom>
          <a:noFill/>
        </p:spPr>
        <p:txBody>
          <a:bodyPr wrap="square">
            <a:spAutoFit/>
          </a:bodyPr>
          <a:lstStyle/>
          <a:p>
            <a:pPr marL="285750" indent="-285750">
              <a:lnSpc>
                <a:spcPct val="150000"/>
              </a:lnSpc>
              <a:buFont typeface="Arial" panose="020B0604020202020204" pitchFamily="34" charset="0"/>
              <a:buChar char="•"/>
            </a:pPr>
            <a:r>
              <a:rPr lang="de-DE" dirty="0">
                <a:latin typeface="Fira Sans" panose="020B0503050000020004" pitchFamily="34" charset="0"/>
              </a:rPr>
              <a:t>Rechtsextreme propagieren </a:t>
            </a:r>
            <a:r>
              <a:rPr lang="de-DE" b="1" dirty="0">
                <a:latin typeface="Fira Sans" panose="020B0503050000020004" pitchFamily="34" charset="0"/>
              </a:rPr>
              <a:t>offen ausländerfeindlich</a:t>
            </a:r>
          </a:p>
          <a:p>
            <a:pPr marL="285750" indent="-285750">
              <a:lnSpc>
                <a:spcPct val="150000"/>
              </a:lnSpc>
              <a:buFont typeface="Arial" panose="020B0604020202020204" pitchFamily="34" charset="0"/>
              <a:buChar char="•"/>
            </a:pPr>
            <a:r>
              <a:rPr lang="de-DE" dirty="0">
                <a:latin typeface="Fira Sans" panose="020B0503050000020004" pitchFamily="34" charset="0"/>
              </a:rPr>
              <a:t>Zeigen sich mitunter </a:t>
            </a:r>
            <a:r>
              <a:rPr lang="de-DE" b="1" dirty="0">
                <a:latin typeface="Fira Sans" panose="020B0503050000020004" pitchFamily="34" charset="0"/>
              </a:rPr>
              <a:t>gewaltbereit</a:t>
            </a:r>
          </a:p>
          <a:p>
            <a:pPr marL="285750" indent="-285750">
              <a:lnSpc>
                <a:spcPct val="150000"/>
              </a:lnSpc>
              <a:buFont typeface="Arial" panose="020B0604020202020204" pitchFamily="34" charset="0"/>
              <a:buChar char="•"/>
            </a:pPr>
            <a:r>
              <a:rPr lang="de-DE" dirty="0">
                <a:latin typeface="Fira Sans" panose="020B0503050000020004" pitchFamily="34" charset="0"/>
              </a:rPr>
              <a:t>Hängen einer bestimmten </a:t>
            </a:r>
            <a:r>
              <a:rPr lang="de-DE" b="1" dirty="0">
                <a:latin typeface="Fira Sans" panose="020B0503050000020004" pitchFamily="34" charset="0"/>
              </a:rPr>
              <a:t>Ideologie</a:t>
            </a:r>
            <a:r>
              <a:rPr lang="de-DE" dirty="0">
                <a:latin typeface="Fira Sans" panose="020B0503050000020004" pitchFamily="34" charset="0"/>
              </a:rPr>
              <a:t> an</a:t>
            </a:r>
          </a:p>
          <a:p>
            <a:pPr marL="285750" indent="-285750">
              <a:lnSpc>
                <a:spcPct val="150000"/>
              </a:lnSpc>
              <a:buFont typeface="Arial" panose="020B0604020202020204" pitchFamily="34" charset="0"/>
              <a:buChar char="•"/>
            </a:pPr>
            <a:r>
              <a:rPr lang="de-DE" dirty="0">
                <a:latin typeface="Fira Sans" panose="020B0503050000020004" pitchFamily="34" charset="0"/>
              </a:rPr>
              <a:t>Rechtspopulisten bewegen sich meist bewusst in einer </a:t>
            </a:r>
            <a:r>
              <a:rPr lang="de-DE" b="1" dirty="0">
                <a:latin typeface="Fira Sans" panose="020B0503050000020004" pitchFamily="34" charset="0"/>
              </a:rPr>
              <a:t>Grauzone</a:t>
            </a:r>
          </a:p>
          <a:p>
            <a:pPr marL="285750" indent="-285750">
              <a:lnSpc>
                <a:spcPct val="150000"/>
              </a:lnSpc>
              <a:buFont typeface="Arial" panose="020B0604020202020204" pitchFamily="34" charset="0"/>
              <a:buChar char="•"/>
            </a:pPr>
            <a:r>
              <a:rPr lang="de-DE" dirty="0">
                <a:latin typeface="Fira Sans" panose="020B0503050000020004" pitchFamily="34" charset="0"/>
              </a:rPr>
              <a:t>Halten sich mit eindeutigen Aussagen zurück</a:t>
            </a:r>
          </a:p>
          <a:p>
            <a:pPr marL="285750" indent="-285750">
              <a:lnSpc>
                <a:spcPct val="150000"/>
              </a:lnSpc>
              <a:buFont typeface="Arial" panose="020B0604020202020204" pitchFamily="34" charset="0"/>
              <a:buChar char="•"/>
            </a:pPr>
            <a:r>
              <a:rPr lang="de-DE" b="1" dirty="0">
                <a:latin typeface="Fira Sans" panose="020B0503050000020004" pitchFamily="34" charset="0"/>
              </a:rPr>
              <a:t>Distanzieren</a:t>
            </a:r>
            <a:r>
              <a:rPr lang="de-DE" dirty="0">
                <a:latin typeface="Fira Sans" panose="020B0503050000020004" pitchFamily="34" charset="0"/>
              </a:rPr>
              <a:t> sich offiziell vom Rechtsextremismus, vertreten aber Ansichten, die in dieselbe Richtung gehen</a:t>
            </a:r>
          </a:p>
          <a:p>
            <a:pPr marL="285750" indent="-285750">
              <a:lnSpc>
                <a:spcPct val="150000"/>
              </a:lnSpc>
              <a:buFont typeface="Arial" panose="020B0604020202020204" pitchFamily="34" charset="0"/>
              <a:buChar char="•"/>
            </a:pPr>
            <a:r>
              <a:rPr lang="de-DE" dirty="0">
                <a:latin typeface="Fira Sans" panose="020B0503050000020004" pitchFamily="34" charset="0"/>
              </a:rPr>
              <a:t>Erheben Anspruch die „Stimme des Volkes“ zu sein</a:t>
            </a:r>
          </a:p>
        </p:txBody>
      </p:sp>
    </p:spTree>
    <p:extLst>
      <p:ext uri="{BB962C8B-B14F-4D97-AF65-F5344CB8AC3E}">
        <p14:creationId xmlns:p14="http://schemas.microsoft.com/office/powerpoint/2010/main" val="2615104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99DD68-30C6-4944-F2D1-494D012E2FB8}"/>
              </a:ext>
            </a:extLst>
          </p:cNvPr>
          <p:cNvSpPr>
            <a:spLocks noGrp="1"/>
          </p:cNvSpPr>
          <p:nvPr>
            <p:ph type="title"/>
          </p:nvPr>
        </p:nvSpPr>
        <p:spPr>
          <a:xfrm>
            <a:off x="1533425" y="2785427"/>
            <a:ext cx="8780836" cy="1287146"/>
          </a:xfrm>
        </p:spPr>
        <p:txBody>
          <a:bodyPr/>
          <a:lstStyle/>
          <a:p>
            <a:r>
              <a:rPr lang="de-DE" dirty="0"/>
              <a:t>Strategien für den Umgang mit Stammtischparolen / PAKOs</a:t>
            </a:r>
          </a:p>
        </p:txBody>
      </p:sp>
      <p:sp>
        <p:nvSpPr>
          <p:cNvPr id="3" name="Datumsplatzhalter 2">
            <a:extLst>
              <a:ext uri="{FF2B5EF4-FFF2-40B4-BE49-F238E27FC236}">
                <a16:creationId xmlns:a16="http://schemas.microsoft.com/office/drawing/2014/main" id="{13AAFA61-8F68-DD21-D756-42AEAB49FA80}"/>
              </a:ext>
            </a:extLst>
          </p:cNvPr>
          <p:cNvSpPr>
            <a:spLocks noGrp="1"/>
          </p:cNvSpPr>
          <p:nvPr>
            <p:ph type="dt" sz="half" idx="10"/>
          </p:nvPr>
        </p:nvSpPr>
        <p:spPr/>
        <p:txBody>
          <a:bodyPr/>
          <a:lstStyle/>
          <a:p>
            <a:fld id="{C66F39FE-AF4E-4965-9690-770A3EDEF241}" type="datetime1">
              <a:rPr lang="de-DE" smtClean="0"/>
              <a:t>12.03.2025</a:t>
            </a:fld>
            <a:endParaRPr lang="de-DE"/>
          </a:p>
        </p:txBody>
      </p:sp>
      <p:sp>
        <p:nvSpPr>
          <p:cNvPr id="4" name="Fußzeilenplatzhalter 3">
            <a:extLst>
              <a:ext uri="{FF2B5EF4-FFF2-40B4-BE49-F238E27FC236}">
                <a16:creationId xmlns:a16="http://schemas.microsoft.com/office/drawing/2014/main" id="{5007312D-B93E-A22F-6E41-97D78AEFB658}"/>
              </a:ext>
            </a:extLst>
          </p:cNvPr>
          <p:cNvSpPr>
            <a:spLocks noGrp="1"/>
          </p:cNvSpPr>
          <p:nvPr>
            <p:ph type="ftr" sz="quarter" idx="11"/>
          </p:nvPr>
        </p:nvSpPr>
        <p:spPr/>
        <p:txBody>
          <a:bodyPr/>
          <a:lstStyle/>
          <a:p>
            <a:r>
              <a:rPr lang="de-DE"/>
              <a:t>Stammtischparolen &amp; Rechtspopulismus</a:t>
            </a:r>
          </a:p>
        </p:txBody>
      </p:sp>
      <p:sp>
        <p:nvSpPr>
          <p:cNvPr id="5" name="Foliennummernplatzhalter 4">
            <a:extLst>
              <a:ext uri="{FF2B5EF4-FFF2-40B4-BE49-F238E27FC236}">
                <a16:creationId xmlns:a16="http://schemas.microsoft.com/office/drawing/2014/main" id="{C46FF4C4-DC75-B4DF-F068-0DF53ABEF278}"/>
              </a:ext>
            </a:extLst>
          </p:cNvPr>
          <p:cNvSpPr>
            <a:spLocks noGrp="1"/>
          </p:cNvSpPr>
          <p:nvPr>
            <p:ph type="sldNum" sz="quarter" idx="12"/>
          </p:nvPr>
        </p:nvSpPr>
        <p:spPr/>
        <p:txBody>
          <a:bodyPr/>
          <a:lstStyle/>
          <a:p>
            <a:fld id="{3ECB9107-A5DC-44AC-ABF4-E420F7EC715B}" type="slidenum">
              <a:rPr lang="de-DE" smtClean="0"/>
              <a:t>26</a:t>
            </a:fld>
            <a:endParaRPr lang="de-DE"/>
          </a:p>
        </p:txBody>
      </p:sp>
    </p:spTree>
    <p:extLst>
      <p:ext uri="{BB962C8B-B14F-4D97-AF65-F5344CB8AC3E}">
        <p14:creationId xmlns:p14="http://schemas.microsoft.com/office/powerpoint/2010/main" val="916011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4">
            <a:extLst>
              <a:ext uri="{FF2B5EF4-FFF2-40B4-BE49-F238E27FC236}">
                <a16:creationId xmlns:a16="http://schemas.microsoft.com/office/drawing/2014/main" id="{AB8F17B2-49C3-2B66-980B-AC089AACE7F3}"/>
              </a:ext>
            </a:extLst>
          </p:cNvPr>
          <p:cNvSpPr/>
          <p:nvPr/>
        </p:nvSpPr>
        <p:spPr>
          <a:xfrm>
            <a:off x="770533" y="3796109"/>
            <a:ext cx="143768" cy="121940"/>
          </a:xfrm>
          <a:prstGeom prst="rect">
            <a:avLst/>
          </a:prstGeom>
          <a:noFill/>
          <a:ln/>
        </p:spPr>
        <p:txBody>
          <a:bodyPr wrap="none" rtlCol="0" anchor="t"/>
          <a:lstStyle/>
          <a:p>
            <a:pPr algn="ctr">
              <a:lnSpc>
                <a:spcPts val="960"/>
              </a:lnSpc>
            </a:pPr>
            <a:endParaRPr lang="en-US" sz="960" dirty="0"/>
          </a:p>
        </p:txBody>
      </p:sp>
      <p:sp>
        <p:nvSpPr>
          <p:cNvPr id="4" name="Textfeld 3">
            <a:extLst>
              <a:ext uri="{FF2B5EF4-FFF2-40B4-BE49-F238E27FC236}">
                <a16:creationId xmlns:a16="http://schemas.microsoft.com/office/drawing/2014/main" id="{36F63D31-70E8-41B5-7A08-9AE45703486B}"/>
              </a:ext>
            </a:extLst>
          </p:cNvPr>
          <p:cNvSpPr txBox="1"/>
          <p:nvPr/>
        </p:nvSpPr>
        <p:spPr>
          <a:xfrm>
            <a:off x="477330" y="311844"/>
            <a:ext cx="9824729" cy="605230"/>
          </a:xfrm>
          <a:prstGeom prst="rect">
            <a:avLst/>
          </a:prstGeom>
          <a:noFill/>
        </p:spPr>
        <p:txBody>
          <a:bodyPr wrap="square" rtlCol="0">
            <a:spAutoFit/>
          </a:bodyPr>
          <a:lstStyle/>
          <a:p>
            <a:r>
              <a:rPr lang="de-DE" sz="3333" b="1" dirty="0">
                <a:latin typeface="Fira Sans" panose="020B0503050000020004" pitchFamily="34" charset="0"/>
              </a:rPr>
              <a:t>W-Fragen</a:t>
            </a:r>
          </a:p>
        </p:txBody>
      </p:sp>
      <p:sp>
        <p:nvSpPr>
          <p:cNvPr id="6" name="Rectangle 1">
            <a:extLst>
              <a:ext uri="{FF2B5EF4-FFF2-40B4-BE49-F238E27FC236}">
                <a16:creationId xmlns:a16="http://schemas.microsoft.com/office/drawing/2014/main" id="{970EF2E9-0047-A477-5376-F20B24428C23}"/>
              </a:ext>
            </a:extLst>
          </p:cNvPr>
          <p:cNvSpPr>
            <a:spLocks noChangeArrowheads="1"/>
          </p:cNvSpPr>
          <p:nvPr/>
        </p:nvSpPr>
        <p:spPr bwMode="auto">
          <a:xfrm>
            <a:off x="0" y="-153887"/>
            <a:ext cx="1539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6200" tIns="38100" rIns="76200" bIns="38100" numCol="1" anchor="ctr" anchorCtr="0" compatLnSpc="1">
            <a:prstTxWarp prst="textNoShape">
              <a:avLst/>
            </a:prstTxWarp>
            <a:spAutoFit/>
          </a:bodyPr>
          <a:lstStyle/>
          <a:p>
            <a:endParaRPr lang="de-DE" sz="1500"/>
          </a:p>
        </p:txBody>
      </p:sp>
      <p:sp>
        <p:nvSpPr>
          <p:cNvPr id="5" name="Textfeld 4">
            <a:extLst>
              <a:ext uri="{FF2B5EF4-FFF2-40B4-BE49-F238E27FC236}">
                <a16:creationId xmlns:a16="http://schemas.microsoft.com/office/drawing/2014/main" id="{2170F8BA-5047-91E5-06CA-A944D4914261}"/>
              </a:ext>
            </a:extLst>
          </p:cNvPr>
          <p:cNvSpPr txBox="1"/>
          <p:nvPr/>
        </p:nvSpPr>
        <p:spPr>
          <a:xfrm>
            <a:off x="914300" y="1779004"/>
            <a:ext cx="9106521" cy="4285147"/>
          </a:xfrm>
          <a:prstGeom prst="rect">
            <a:avLst/>
          </a:prstGeom>
          <a:noFill/>
        </p:spPr>
        <p:txBody>
          <a:bodyPr wrap="square" rtlCol="0">
            <a:spAutoFit/>
          </a:bodyPr>
          <a:lstStyle/>
          <a:p>
            <a:pPr marL="380985" indent="-380985">
              <a:lnSpc>
                <a:spcPct val="200000"/>
              </a:lnSpc>
              <a:buFont typeface="Arial" panose="020B0604020202020204" pitchFamily="34" charset="0"/>
              <a:buChar char="•"/>
            </a:pPr>
            <a:r>
              <a:rPr lang="de-DE" sz="2000" dirty="0">
                <a:latin typeface="Fira Sans" panose="020B0503050000020004" pitchFamily="34" charset="0"/>
              </a:rPr>
              <a:t>Wer?: Mit wem spreche ich? &amp; Wer sollte/sollte nicht dabei sein?</a:t>
            </a:r>
          </a:p>
          <a:p>
            <a:pPr marL="380985" indent="-380985">
              <a:lnSpc>
                <a:spcPct val="200000"/>
              </a:lnSpc>
              <a:buFont typeface="Arial" panose="020B0604020202020204" pitchFamily="34" charset="0"/>
              <a:buChar char="•"/>
            </a:pPr>
            <a:r>
              <a:rPr lang="de-DE" sz="2000" dirty="0">
                <a:latin typeface="Fira Sans" panose="020B0503050000020004" pitchFamily="34" charset="0"/>
              </a:rPr>
              <a:t>Was?: Um was geht es?</a:t>
            </a:r>
          </a:p>
          <a:p>
            <a:pPr marL="380985" indent="-380985">
              <a:lnSpc>
                <a:spcPct val="200000"/>
              </a:lnSpc>
              <a:buFont typeface="Arial" panose="020B0604020202020204" pitchFamily="34" charset="0"/>
              <a:buChar char="•"/>
            </a:pPr>
            <a:r>
              <a:rPr lang="de-DE" sz="2000" dirty="0">
                <a:latin typeface="Fira Sans" panose="020B0503050000020004" pitchFamily="34" charset="0"/>
              </a:rPr>
              <a:t>Wie?: Der richtige Ton?</a:t>
            </a:r>
          </a:p>
          <a:p>
            <a:pPr marL="380985" indent="-380985">
              <a:lnSpc>
                <a:spcPct val="200000"/>
              </a:lnSpc>
              <a:buFont typeface="Arial" panose="020B0604020202020204" pitchFamily="34" charset="0"/>
              <a:buChar char="•"/>
            </a:pPr>
            <a:r>
              <a:rPr lang="de-DE" sz="2000" dirty="0">
                <a:latin typeface="Fira Sans" panose="020B0503050000020004" pitchFamily="34" charset="0"/>
              </a:rPr>
              <a:t>Wann?: Die richtige Zeit?</a:t>
            </a:r>
          </a:p>
          <a:p>
            <a:pPr marL="380985" indent="-380985">
              <a:lnSpc>
                <a:spcPct val="200000"/>
              </a:lnSpc>
              <a:buFont typeface="Arial" panose="020B0604020202020204" pitchFamily="34" charset="0"/>
              <a:buChar char="•"/>
            </a:pPr>
            <a:r>
              <a:rPr lang="de-DE" sz="2000" dirty="0">
                <a:latin typeface="Fira Sans" panose="020B0503050000020004" pitchFamily="34" charset="0"/>
              </a:rPr>
              <a:t>Wo?: Der richtige Ort?</a:t>
            </a:r>
          </a:p>
          <a:p>
            <a:pPr marL="380985" indent="-380985">
              <a:lnSpc>
                <a:spcPct val="150000"/>
              </a:lnSpc>
              <a:buFont typeface="Arial" panose="020B0604020202020204" pitchFamily="34" charset="0"/>
              <a:buChar char="•"/>
            </a:pPr>
            <a:endParaRPr lang="de-DE" sz="1667" dirty="0">
              <a:latin typeface="Fira Sans" panose="020B0503050000020004" pitchFamily="34" charset="0"/>
            </a:endParaRPr>
          </a:p>
          <a:p>
            <a:pPr marL="380985" indent="-380985">
              <a:lnSpc>
                <a:spcPct val="150000"/>
              </a:lnSpc>
              <a:buFont typeface="Arial" panose="020B0604020202020204" pitchFamily="34" charset="0"/>
              <a:buChar char="•"/>
            </a:pPr>
            <a:endParaRPr lang="de-DE" sz="1667" dirty="0">
              <a:latin typeface="Fira Sans" panose="020B0503050000020004" pitchFamily="34" charset="0"/>
            </a:endParaRPr>
          </a:p>
          <a:p>
            <a:pPr marL="380985" indent="-380985">
              <a:lnSpc>
                <a:spcPct val="150000"/>
              </a:lnSpc>
              <a:buFont typeface="Arial" panose="020B0604020202020204" pitchFamily="34" charset="0"/>
              <a:buChar char="•"/>
            </a:pPr>
            <a:endParaRPr lang="de-DE" sz="1667" dirty="0">
              <a:latin typeface="Fira Sans" panose="020B0503050000020004" pitchFamily="34" charset="0"/>
            </a:endParaRPr>
          </a:p>
        </p:txBody>
      </p:sp>
    </p:spTree>
    <p:extLst>
      <p:ext uri="{BB962C8B-B14F-4D97-AF65-F5344CB8AC3E}">
        <p14:creationId xmlns:p14="http://schemas.microsoft.com/office/powerpoint/2010/main" val="4132754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4">
            <a:extLst>
              <a:ext uri="{FF2B5EF4-FFF2-40B4-BE49-F238E27FC236}">
                <a16:creationId xmlns:a16="http://schemas.microsoft.com/office/drawing/2014/main" id="{AB8F17B2-49C3-2B66-980B-AC089AACE7F3}"/>
              </a:ext>
            </a:extLst>
          </p:cNvPr>
          <p:cNvSpPr/>
          <p:nvPr/>
        </p:nvSpPr>
        <p:spPr>
          <a:xfrm>
            <a:off x="770533" y="3796109"/>
            <a:ext cx="143768" cy="121940"/>
          </a:xfrm>
          <a:prstGeom prst="rect">
            <a:avLst/>
          </a:prstGeom>
          <a:noFill/>
          <a:ln/>
        </p:spPr>
        <p:txBody>
          <a:bodyPr wrap="none" rtlCol="0" anchor="t"/>
          <a:lstStyle/>
          <a:p>
            <a:pPr algn="ctr">
              <a:lnSpc>
                <a:spcPts val="960"/>
              </a:lnSpc>
            </a:pPr>
            <a:endParaRPr lang="en-US" sz="960" dirty="0"/>
          </a:p>
        </p:txBody>
      </p:sp>
      <p:sp>
        <p:nvSpPr>
          <p:cNvPr id="4" name="Textfeld 3">
            <a:extLst>
              <a:ext uri="{FF2B5EF4-FFF2-40B4-BE49-F238E27FC236}">
                <a16:creationId xmlns:a16="http://schemas.microsoft.com/office/drawing/2014/main" id="{36F63D31-70E8-41B5-7A08-9AE45703486B}"/>
              </a:ext>
            </a:extLst>
          </p:cNvPr>
          <p:cNvSpPr txBox="1"/>
          <p:nvPr/>
        </p:nvSpPr>
        <p:spPr>
          <a:xfrm>
            <a:off x="268562" y="212509"/>
            <a:ext cx="9824729" cy="605230"/>
          </a:xfrm>
          <a:prstGeom prst="rect">
            <a:avLst/>
          </a:prstGeom>
          <a:noFill/>
        </p:spPr>
        <p:txBody>
          <a:bodyPr wrap="square" rtlCol="0">
            <a:spAutoFit/>
          </a:bodyPr>
          <a:lstStyle/>
          <a:p>
            <a:r>
              <a:rPr lang="de-DE" sz="3333" b="1" dirty="0">
                <a:latin typeface="Fira Sans" panose="020B0503050000020004" pitchFamily="34" charset="0"/>
              </a:rPr>
              <a:t>Stoppschild</a:t>
            </a:r>
          </a:p>
        </p:txBody>
      </p:sp>
      <p:sp>
        <p:nvSpPr>
          <p:cNvPr id="6" name="Rectangle 1">
            <a:extLst>
              <a:ext uri="{FF2B5EF4-FFF2-40B4-BE49-F238E27FC236}">
                <a16:creationId xmlns:a16="http://schemas.microsoft.com/office/drawing/2014/main" id="{970EF2E9-0047-A477-5376-F20B24428C23}"/>
              </a:ext>
            </a:extLst>
          </p:cNvPr>
          <p:cNvSpPr>
            <a:spLocks noChangeArrowheads="1"/>
          </p:cNvSpPr>
          <p:nvPr/>
        </p:nvSpPr>
        <p:spPr bwMode="auto">
          <a:xfrm>
            <a:off x="0" y="-153887"/>
            <a:ext cx="1539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6200" tIns="38100" rIns="76200" bIns="38100" numCol="1" anchor="ctr" anchorCtr="0" compatLnSpc="1">
            <a:prstTxWarp prst="textNoShape">
              <a:avLst/>
            </a:prstTxWarp>
            <a:spAutoFit/>
          </a:bodyPr>
          <a:lstStyle/>
          <a:p>
            <a:endParaRPr lang="de-DE" sz="1500"/>
          </a:p>
        </p:txBody>
      </p:sp>
      <p:pic>
        <p:nvPicPr>
          <p:cNvPr id="8" name="Grafik 7" descr="Ein Bild, das Schild, draußen, Verkehrsschild, Stoppschild enthält.&#10;&#10;Automatisch generierte Beschreibung">
            <a:extLst>
              <a:ext uri="{FF2B5EF4-FFF2-40B4-BE49-F238E27FC236}">
                <a16:creationId xmlns:a16="http://schemas.microsoft.com/office/drawing/2014/main" id="{64D2CA94-5E83-365D-B307-FB7FCBB81EB2}"/>
              </a:ext>
            </a:extLst>
          </p:cNvPr>
          <p:cNvPicPr>
            <a:picLocks noChangeAspect="1"/>
          </p:cNvPicPr>
          <p:nvPr/>
        </p:nvPicPr>
        <p:blipFill>
          <a:blip r:embed="rId3"/>
          <a:stretch>
            <a:fillRect/>
          </a:stretch>
        </p:blipFill>
        <p:spPr>
          <a:xfrm>
            <a:off x="2411260" y="961647"/>
            <a:ext cx="6927522" cy="5155230"/>
          </a:xfrm>
          <a:prstGeom prst="rect">
            <a:avLst/>
          </a:prstGeom>
        </p:spPr>
      </p:pic>
    </p:spTree>
    <p:extLst>
      <p:ext uri="{BB962C8B-B14F-4D97-AF65-F5344CB8AC3E}">
        <p14:creationId xmlns:p14="http://schemas.microsoft.com/office/powerpoint/2010/main" val="979477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4">
            <a:extLst>
              <a:ext uri="{FF2B5EF4-FFF2-40B4-BE49-F238E27FC236}">
                <a16:creationId xmlns:a16="http://schemas.microsoft.com/office/drawing/2014/main" id="{AB8F17B2-49C3-2B66-980B-AC089AACE7F3}"/>
              </a:ext>
            </a:extLst>
          </p:cNvPr>
          <p:cNvSpPr/>
          <p:nvPr/>
        </p:nvSpPr>
        <p:spPr>
          <a:xfrm>
            <a:off x="770533" y="3796109"/>
            <a:ext cx="143768" cy="121940"/>
          </a:xfrm>
          <a:prstGeom prst="rect">
            <a:avLst/>
          </a:prstGeom>
          <a:noFill/>
          <a:ln/>
        </p:spPr>
        <p:txBody>
          <a:bodyPr wrap="none" rtlCol="0" anchor="t"/>
          <a:lstStyle/>
          <a:p>
            <a:pPr algn="ctr">
              <a:lnSpc>
                <a:spcPts val="960"/>
              </a:lnSpc>
            </a:pPr>
            <a:endParaRPr lang="en-US" sz="960" dirty="0"/>
          </a:p>
        </p:txBody>
      </p:sp>
      <p:sp>
        <p:nvSpPr>
          <p:cNvPr id="4" name="Textfeld 3">
            <a:extLst>
              <a:ext uri="{FF2B5EF4-FFF2-40B4-BE49-F238E27FC236}">
                <a16:creationId xmlns:a16="http://schemas.microsoft.com/office/drawing/2014/main" id="{36F63D31-70E8-41B5-7A08-9AE45703486B}"/>
              </a:ext>
            </a:extLst>
          </p:cNvPr>
          <p:cNvSpPr txBox="1"/>
          <p:nvPr/>
        </p:nvSpPr>
        <p:spPr>
          <a:xfrm>
            <a:off x="268562" y="212509"/>
            <a:ext cx="9824729" cy="605230"/>
          </a:xfrm>
          <a:prstGeom prst="rect">
            <a:avLst/>
          </a:prstGeom>
          <a:noFill/>
        </p:spPr>
        <p:txBody>
          <a:bodyPr wrap="square" rtlCol="0">
            <a:spAutoFit/>
          </a:bodyPr>
          <a:lstStyle/>
          <a:p>
            <a:r>
              <a:rPr lang="de-DE" sz="3333" b="1" dirty="0">
                <a:latin typeface="Fira Sans" panose="020B0503050000020004" pitchFamily="34" charset="0"/>
              </a:rPr>
              <a:t>Nachfragen stellen</a:t>
            </a:r>
          </a:p>
        </p:txBody>
      </p:sp>
      <p:sp>
        <p:nvSpPr>
          <p:cNvPr id="6" name="Rectangle 1">
            <a:extLst>
              <a:ext uri="{FF2B5EF4-FFF2-40B4-BE49-F238E27FC236}">
                <a16:creationId xmlns:a16="http://schemas.microsoft.com/office/drawing/2014/main" id="{970EF2E9-0047-A477-5376-F20B24428C23}"/>
              </a:ext>
            </a:extLst>
          </p:cNvPr>
          <p:cNvSpPr>
            <a:spLocks noChangeArrowheads="1"/>
          </p:cNvSpPr>
          <p:nvPr/>
        </p:nvSpPr>
        <p:spPr bwMode="auto">
          <a:xfrm>
            <a:off x="0" y="-153887"/>
            <a:ext cx="1539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6200" tIns="38100" rIns="76200" bIns="38100" numCol="1" anchor="ctr" anchorCtr="0" compatLnSpc="1">
            <a:prstTxWarp prst="textNoShape">
              <a:avLst/>
            </a:prstTxWarp>
            <a:spAutoFit/>
          </a:bodyPr>
          <a:lstStyle/>
          <a:p>
            <a:endParaRPr lang="de-DE" sz="1500"/>
          </a:p>
        </p:txBody>
      </p:sp>
      <p:pic>
        <p:nvPicPr>
          <p:cNvPr id="7" name="Grafik 6" descr="Ein Bild, das Menschliches Gesicht, Lächeln, Cartoon enthält.&#10;&#10;Automatisch generierte Beschreibung">
            <a:extLst>
              <a:ext uri="{FF2B5EF4-FFF2-40B4-BE49-F238E27FC236}">
                <a16:creationId xmlns:a16="http://schemas.microsoft.com/office/drawing/2014/main" id="{F0B28040-78D5-0C29-C2C5-C8F98FA4999C}"/>
              </a:ext>
            </a:extLst>
          </p:cNvPr>
          <p:cNvPicPr>
            <a:picLocks noChangeAspect="1"/>
          </p:cNvPicPr>
          <p:nvPr/>
        </p:nvPicPr>
        <p:blipFill>
          <a:blip r:embed="rId3"/>
          <a:stretch>
            <a:fillRect/>
          </a:stretch>
        </p:blipFill>
        <p:spPr>
          <a:xfrm>
            <a:off x="3308959" y="1213591"/>
            <a:ext cx="4906028" cy="4906028"/>
          </a:xfrm>
          <a:prstGeom prst="rect">
            <a:avLst/>
          </a:prstGeom>
        </p:spPr>
      </p:pic>
    </p:spTree>
    <p:extLst>
      <p:ext uri="{BB962C8B-B14F-4D97-AF65-F5344CB8AC3E}">
        <p14:creationId xmlns:p14="http://schemas.microsoft.com/office/powerpoint/2010/main" val="734173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0EB326C8-9688-2019-770E-37ED13339A19}"/>
              </a:ext>
            </a:extLst>
          </p:cNvPr>
          <p:cNvSpPr>
            <a:spLocks noGrp="1"/>
          </p:cNvSpPr>
          <p:nvPr>
            <p:ph type="dt" sz="half" idx="10"/>
          </p:nvPr>
        </p:nvSpPr>
        <p:spPr/>
        <p:txBody>
          <a:bodyPr/>
          <a:lstStyle/>
          <a:p>
            <a:fld id="{B63AD1F5-220A-43E1-932F-F0F761B55277}" type="datetime1">
              <a:rPr lang="de-DE" smtClean="0"/>
              <a:t>12.03.2025</a:t>
            </a:fld>
            <a:endParaRPr lang="de-DE"/>
          </a:p>
        </p:txBody>
      </p:sp>
      <p:sp>
        <p:nvSpPr>
          <p:cNvPr id="5" name="Fußzeilenplatzhalter 4">
            <a:extLst>
              <a:ext uri="{FF2B5EF4-FFF2-40B4-BE49-F238E27FC236}">
                <a16:creationId xmlns:a16="http://schemas.microsoft.com/office/drawing/2014/main" id="{38E9002B-D909-81E9-CFBF-8F071917846D}"/>
              </a:ext>
            </a:extLst>
          </p:cNvPr>
          <p:cNvSpPr>
            <a:spLocks noGrp="1"/>
          </p:cNvSpPr>
          <p:nvPr>
            <p:ph type="ftr" sz="quarter" idx="11"/>
          </p:nvPr>
        </p:nvSpPr>
        <p:spPr/>
        <p:txBody>
          <a:bodyPr/>
          <a:lstStyle/>
          <a:p>
            <a:pPr>
              <a:spcAft>
                <a:spcPts val="600"/>
              </a:spcAft>
            </a:pPr>
            <a:r>
              <a:rPr lang="de-DE"/>
              <a:t>Stammtischparolen &amp; Rechtspopulismus</a:t>
            </a:r>
            <a:endParaRPr lang="de-DE" dirty="0"/>
          </a:p>
        </p:txBody>
      </p:sp>
      <p:sp>
        <p:nvSpPr>
          <p:cNvPr id="6" name="Foliennummernplatzhalter 5">
            <a:extLst>
              <a:ext uri="{FF2B5EF4-FFF2-40B4-BE49-F238E27FC236}">
                <a16:creationId xmlns:a16="http://schemas.microsoft.com/office/drawing/2014/main" id="{BB40BA3E-E3EE-3E93-F6DA-E1F72CB05B3D}"/>
              </a:ext>
            </a:extLst>
          </p:cNvPr>
          <p:cNvSpPr>
            <a:spLocks noGrp="1"/>
          </p:cNvSpPr>
          <p:nvPr>
            <p:ph type="sldNum" sz="quarter" idx="12"/>
          </p:nvPr>
        </p:nvSpPr>
        <p:spPr/>
        <p:txBody>
          <a:bodyPr/>
          <a:lstStyle/>
          <a:p>
            <a:fld id="{3ECB9107-A5DC-44AC-ABF4-E420F7EC715B}" type="slidenum">
              <a:rPr lang="de-DE" smtClean="0"/>
              <a:t>3</a:t>
            </a:fld>
            <a:endParaRPr lang="de-DE"/>
          </a:p>
        </p:txBody>
      </p:sp>
      <p:pic>
        <p:nvPicPr>
          <p:cNvPr id="10" name="Grafik 9" descr="Ein Bild, das Text, Animierter Cartoon, Cartoon, Clipart enthält.&#10;&#10;KI-generierte Inhalte können fehlerhaft sein.">
            <a:extLst>
              <a:ext uri="{FF2B5EF4-FFF2-40B4-BE49-F238E27FC236}">
                <a16:creationId xmlns:a16="http://schemas.microsoft.com/office/drawing/2014/main" id="{11E1A5AC-9CA3-2139-97B7-3DD69237E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079" y="871648"/>
            <a:ext cx="6673742" cy="4905698"/>
          </a:xfrm>
          <a:prstGeom prst="rect">
            <a:avLst/>
          </a:prstGeom>
        </p:spPr>
      </p:pic>
    </p:spTree>
    <p:extLst>
      <p:ext uri="{BB962C8B-B14F-4D97-AF65-F5344CB8AC3E}">
        <p14:creationId xmlns:p14="http://schemas.microsoft.com/office/powerpoint/2010/main" val="312457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4">
            <a:extLst>
              <a:ext uri="{FF2B5EF4-FFF2-40B4-BE49-F238E27FC236}">
                <a16:creationId xmlns:a16="http://schemas.microsoft.com/office/drawing/2014/main" id="{AB8F17B2-49C3-2B66-980B-AC089AACE7F3}"/>
              </a:ext>
            </a:extLst>
          </p:cNvPr>
          <p:cNvSpPr/>
          <p:nvPr/>
        </p:nvSpPr>
        <p:spPr>
          <a:xfrm>
            <a:off x="770533" y="3796109"/>
            <a:ext cx="143768" cy="121940"/>
          </a:xfrm>
          <a:prstGeom prst="rect">
            <a:avLst/>
          </a:prstGeom>
          <a:noFill/>
          <a:ln/>
        </p:spPr>
        <p:txBody>
          <a:bodyPr wrap="none" rtlCol="0" anchor="t"/>
          <a:lstStyle/>
          <a:p>
            <a:pPr algn="ctr">
              <a:lnSpc>
                <a:spcPts val="960"/>
              </a:lnSpc>
            </a:pPr>
            <a:endParaRPr lang="en-US" sz="960" dirty="0"/>
          </a:p>
        </p:txBody>
      </p:sp>
      <p:sp>
        <p:nvSpPr>
          <p:cNvPr id="4" name="Textfeld 3">
            <a:extLst>
              <a:ext uri="{FF2B5EF4-FFF2-40B4-BE49-F238E27FC236}">
                <a16:creationId xmlns:a16="http://schemas.microsoft.com/office/drawing/2014/main" id="{36F63D31-70E8-41B5-7A08-9AE45703486B}"/>
              </a:ext>
            </a:extLst>
          </p:cNvPr>
          <p:cNvSpPr txBox="1"/>
          <p:nvPr/>
        </p:nvSpPr>
        <p:spPr>
          <a:xfrm>
            <a:off x="268562" y="212509"/>
            <a:ext cx="9824729" cy="605230"/>
          </a:xfrm>
          <a:prstGeom prst="rect">
            <a:avLst/>
          </a:prstGeom>
          <a:noFill/>
        </p:spPr>
        <p:txBody>
          <a:bodyPr wrap="square" rtlCol="0">
            <a:spAutoFit/>
          </a:bodyPr>
          <a:lstStyle/>
          <a:p>
            <a:r>
              <a:rPr lang="de-DE" sz="3333" b="1" dirty="0">
                <a:latin typeface="Fira Sans" panose="020B0503050000020004" pitchFamily="34" charset="0"/>
              </a:rPr>
              <a:t>Gegenargumente</a:t>
            </a:r>
          </a:p>
        </p:txBody>
      </p:sp>
      <p:sp>
        <p:nvSpPr>
          <p:cNvPr id="6" name="Rectangle 1">
            <a:extLst>
              <a:ext uri="{FF2B5EF4-FFF2-40B4-BE49-F238E27FC236}">
                <a16:creationId xmlns:a16="http://schemas.microsoft.com/office/drawing/2014/main" id="{970EF2E9-0047-A477-5376-F20B24428C23}"/>
              </a:ext>
            </a:extLst>
          </p:cNvPr>
          <p:cNvSpPr>
            <a:spLocks noChangeArrowheads="1"/>
          </p:cNvSpPr>
          <p:nvPr/>
        </p:nvSpPr>
        <p:spPr bwMode="auto">
          <a:xfrm>
            <a:off x="0" y="-153887"/>
            <a:ext cx="1539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6200" tIns="38100" rIns="76200" bIns="38100" numCol="1" anchor="ctr" anchorCtr="0" compatLnSpc="1">
            <a:prstTxWarp prst="textNoShape">
              <a:avLst/>
            </a:prstTxWarp>
            <a:spAutoFit/>
          </a:bodyPr>
          <a:lstStyle/>
          <a:p>
            <a:endParaRPr lang="de-DE" sz="1500"/>
          </a:p>
        </p:txBody>
      </p:sp>
      <p:pic>
        <p:nvPicPr>
          <p:cNvPr id="7" name="Grafik 6" descr="Ein Bild, das Kleidung, Cartoon, Person enthält.&#10;&#10;Automatisch generierte Beschreibung">
            <a:extLst>
              <a:ext uri="{FF2B5EF4-FFF2-40B4-BE49-F238E27FC236}">
                <a16:creationId xmlns:a16="http://schemas.microsoft.com/office/drawing/2014/main" id="{9ED707D6-90CB-BE6C-9B97-F44460F4E3B3}"/>
              </a:ext>
            </a:extLst>
          </p:cNvPr>
          <p:cNvPicPr>
            <a:picLocks noChangeAspect="1"/>
          </p:cNvPicPr>
          <p:nvPr/>
        </p:nvPicPr>
        <p:blipFill>
          <a:blip r:embed="rId2"/>
          <a:stretch>
            <a:fillRect/>
          </a:stretch>
        </p:blipFill>
        <p:spPr>
          <a:xfrm>
            <a:off x="3469414" y="1014923"/>
            <a:ext cx="5029778" cy="5029778"/>
          </a:xfrm>
          <a:prstGeom prst="rect">
            <a:avLst/>
          </a:prstGeom>
        </p:spPr>
      </p:pic>
    </p:spTree>
    <p:extLst>
      <p:ext uri="{BB962C8B-B14F-4D97-AF65-F5344CB8AC3E}">
        <p14:creationId xmlns:p14="http://schemas.microsoft.com/office/powerpoint/2010/main" val="20869293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4">
            <a:extLst>
              <a:ext uri="{FF2B5EF4-FFF2-40B4-BE49-F238E27FC236}">
                <a16:creationId xmlns:a16="http://schemas.microsoft.com/office/drawing/2014/main" id="{AB8F17B2-49C3-2B66-980B-AC089AACE7F3}"/>
              </a:ext>
            </a:extLst>
          </p:cNvPr>
          <p:cNvSpPr/>
          <p:nvPr/>
        </p:nvSpPr>
        <p:spPr>
          <a:xfrm>
            <a:off x="770533" y="3796109"/>
            <a:ext cx="143768" cy="121940"/>
          </a:xfrm>
          <a:prstGeom prst="rect">
            <a:avLst/>
          </a:prstGeom>
          <a:noFill/>
          <a:ln/>
        </p:spPr>
        <p:txBody>
          <a:bodyPr wrap="none" rtlCol="0" anchor="t"/>
          <a:lstStyle/>
          <a:p>
            <a:pPr algn="ctr">
              <a:lnSpc>
                <a:spcPts val="960"/>
              </a:lnSpc>
            </a:pPr>
            <a:endParaRPr lang="en-US" sz="960" dirty="0"/>
          </a:p>
        </p:txBody>
      </p:sp>
      <p:sp>
        <p:nvSpPr>
          <p:cNvPr id="4" name="Textfeld 3">
            <a:extLst>
              <a:ext uri="{FF2B5EF4-FFF2-40B4-BE49-F238E27FC236}">
                <a16:creationId xmlns:a16="http://schemas.microsoft.com/office/drawing/2014/main" id="{36F63D31-70E8-41B5-7A08-9AE45703486B}"/>
              </a:ext>
            </a:extLst>
          </p:cNvPr>
          <p:cNvSpPr txBox="1"/>
          <p:nvPr/>
        </p:nvSpPr>
        <p:spPr>
          <a:xfrm>
            <a:off x="550398" y="311844"/>
            <a:ext cx="9824729" cy="605230"/>
          </a:xfrm>
          <a:prstGeom prst="rect">
            <a:avLst/>
          </a:prstGeom>
          <a:noFill/>
        </p:spPr>
        <p:txBody>
          <a:bodyPr wrap="square" rtlCol="0">
            <a:spAutoFit/>
          </a:bodyPr>
          <a:lstStyle/>
          <a:p>
            <a:r>
              <a:rPr lang="de-DE" sz="3333" b="1" dirty="0">
                <a:latin typeface="Fira Sans" panose="020B0503050000020004" pitchFamily="34" charset="0"/>
              </a:rPr>
              <a:t>Konstruktives Gespräch</a:t>
            </a:r>
          </a:p>
        </p:txBody>
      </p:sp>
      <p:sp>
        <p:nvSpPr>
          <p:cNvPr id="6" name="Rectangle 1">
            <a:extLst>
              <a:ext uri="{FF2B5EF4-FFF2-40B4-BE49-F238E27FC236}">
                <a16:creationId xmlns:a16="http://schemas.microsoft.com/office/drawing/2014/main" id="{970EF2E9-0047-A477-5376-F20B24428C23}"/>
              </a:ext>
            </a:extLst>
          </p:cNvPr>
          <p:cNvSpPr>
            <a:spLocks noChangeArrowheads="1"/>
          </p:cNvSpPr>
          <p:nvPr/>
        </p:nvSpPr>
        <p:spPr bwMode="auto">
          <a:xfrm>
            <a:off x="0" y="-153887"/>
            <a:ext cx="1539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6200" tIns="38100" rIns="76200" bIns="38100" numCol="1" anchor="ctr" anchorCtr="0" compatLnSpc="1">
            <a:prstTxWarp prst="textNoShape">
              <a:avLst/>
            </a:prstTxWarp>
            <a:spAutoFit/>
          </a:bodyPr>
          <a:lstStyle/>
          <a:p>
            <a:endParaRPr lang="de-DE" sz="1500"/>
          </a:p>
        </p:txBody>
      </p:sp>
      <p:pic>
        <p:nvPicPr>
          <p:cNvPr id="7" name="Grafik 6" descr="Ein Bild, das Kleidung, Mobiliar, Stuhl, Cartoon enthält.&#10;&#10;Automatisch generierte Beschreibung">
            <a:extLst>
              <a:ext uri="{FF2B5EF4-FFF2-40B4-BE49-F238E27FC236}">
                <a16:creationId xmlns:a16="http://schemas.microsoft.com/office/drawing/2014/main" id="{64B68D4A-FB01-D60C-14BA-7FD9EEBE59E4}"/>
              </a:ext>
            </a:extLst>
          </p:cNvPr>
          <p:cNvPicPr>
            <a:picLocks noChangeAspect="1"/>
          </p:cNvPicPr>
          <p:nvPr/>
        </p:nvPicPr>
        <p:blipFill>
          <a:blip r:embed="rId2"/>
          <a:stretch>
            <a:fillRect/>
          </a:stretch>
        </p:blipFill>
        <p:spPr>
          <a:xfrm>
            <a:off x="3528164" y="1043835"/>
            <a:ext cx="5135672" cy="5135672"/>
          </a:xfrm>
          <a:prstGeom prst="rect">
            <a:avLst/>
          </a:prstGeom>
        </p:spPr>
      </p:pic>
    </p:spTree>
    <p:extLst>
      <p:ext uri="{BB962C8B-B14F-4D97-AF65-F5344CB8AC3E}">
        <p14:creationId xmlns:p14="http://schemas.microsoft.com/office/powerpoint/2010/main" val="639564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4">
            <a:extLst>
              <a:ext uri="{FF2B5EF4-FFF2-40B4-BE49-F238E27FC236}">
                <a16:creationId xmlns:a16="http://schemas.microsoft.com/office/drawing/2014/main" id="{AB8F17B2-49C3-2B66-980B-AC089AACE7F3}"/>
              </a:ext>
            </a:extLst>
          </p:cNvPr>
          <p:cNvSpPr/>
          <p:nvPr/>
        </p:nvSpPr>
        <p:spPr>
          <a:xfrm>
            <a:off x="770533" y="3796109"/>
            <a:ext cx="143768" cy="121940"/>
          </a:xfrm>
          <a:prstGeom prst="rect">
            <a:avLst/>
          </a:prstGeom>
          <a:noFill/>
          <a:ln/>
        </p:spPr>
        <p:txBody>
          <a:bodyPr wrap="none" rtlCol="0" anchor="t"/>
          <a:lstStyle/>
          <a:p>
            <a:pPr algn="ctr">
              <a:lnSpc>
                <a:spcPts val="960"/>
              </a:lnSpc>
            </a:pPr>
            <a:endParaRPr lang="en-US" sz="960" dirty="0"/>
          </a:p>
        </p:txBody>
      </p:sp>
      <p:sp>
        <p:nvSpPr>
          <p:cNvPr id="4" name="Textfeld 3">
            <a:extLst>
              <a:ext uri="{FF2B5EF4-FFF2-40B4-BE49-F238E27FC236}">
                <a16:creationId xmlns:a16="http://schemas.microsoft.com/office/drawing/2014/main" id="{36F63D31-70E8-41B5-7A08-9AE45703486B}"/>
              </a:ext>
            </a:extLst>
          </p:cNvPr>
          <p:cNvSpPr txBox="1"/>
          <p:nvPr/>
        </p:nvSpPr>
        <p:spPr>
          <a:xfrm>
            <a:off x="550398" y="311844"/>
            <a:ext cx="9824729" cy="605230"/>
          </a:xfrm>
          <a:prstGeom prst="rect">
            <a:avLst/>
          </a:prstGeom>
          <a:noFill/>
        </p:spPr>
        <p:txBody>
          <a:bodyPr wrap="square" rtlCol="0">
            <a:spAutoFit/>
          </a:bodyPr>
          <a:lstStyle/>
          <a:p>
            <a:r>
              <a:rPr lang="de-DE" sz="3333" b="1" dirty="0">
                <a:latin typeface="Fira Sans" panose="020B0503050000020004" pitchFamily="34" charset="0"/>
              </a:rPr>
              <a:t>Pauschalisierungen &amp; Vorurteile Auflösen</a:t>
            </a:r>
          </a:p>
        </p:txBody>
      </p:sp>
      <p:sp>
        <p:nvSpPr>
          <p:cNvPr id="6" name="Rectangle 1">
            <a:extLst>
              <a:ext uri="{FF2B5EF4-FFF2-40B4-BE49-F238E27FC236}">
                <a16:creationId xmlns:a16="http://schemas.microsoft.com/office/drawing/2014/main" id="{970EF2E9-0047-A477-5376-F20B24428C23}"/>
              </a:ext>
            </a:extLst>
          </p:cNvPr>
          <p:cNvSpPr>
            <a:spLocks noChangeArrowheads="1"/>
          </p:cNvSpPr>
          <p:nvPr/>
        </p:nvSpPr>
        <p:spPr bwMode="auto">
          <a:xfrm>
            <a:off x="0" y="-153887"/>
            <a:ext cx="1539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6200" tIns="38100" rIns="76200" bIns="38100" numCol="1" anchor="ctr" anchorCtr="0" compatLnSpc="1">
            <a:prstTxWarp prst="textNoShape">
              <a:avLst/>
            </a:prstTxWarp>
            <a:spAutoFit/>
          </a:bodyPr>
          <a:lstStyle/>
          <a:p>
            <a:endParaRPr lang="de-DE" sz="1500"/>
          </a:p>
        </p:txBody>
      </p:sp>
      <p:pic>
        <p:nvPicPr>
          <p:cNvPr id="9" name="Grafik 8" descr="Ein Bild, das Zeichnung, Silhouette, Clipart, Entwurf enthält.&#10;&#10;Automatisch generierte Beschreibung">
            <a:extLst>
              <a:ext uri="{FF2B5EF4-FFF2-40B4-BE49-F238E27FC236}">
                <a16:creationId xmlns:a16="http://schemas.microsoft.com/office/drawing/2014/main" id="{2D17195C-3D1B-4577-C000-E8788E842CAD}"/>
              </a:ext>
            </a:extLst>
          </p:cNvPr>
          <p:cNvPicPr>
            <a:picLocks noChangeAspect="1"/>
          </p:cNvPicPr>
          <p:nvPr/>
        </p:nvPicPr>
        <p:blipFill>
          <a:blip r:embed="rId2"/>
          <a:stretch>
            <a:fillRect/>
          </a:stretch>
        </p:blipFill>
        <p:spPr>
          <a:xfrm>
            <a:off x="3729103" y="1429212"/>
            <a:ext cx="4733795" cy="4733795"/>
          </a:xfrm>
          <a:prstGeom prst="rect">
            <a:avLst/>
          </a:prstGeom>
        </p:spPr>
      </p:pic>
    </p:spTree>
    <p:extLst>
      <p:ext uri="{BB962C8B-B14F-4D97-AF65-F5344CB8AC3E}">
        <p14:creationId xmlns:p14="http://schemas.microsoft.com/office/powerpoint/2010/main" val="1444051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DC866F-97C8-06E9-FDF5-F09086DE8A3D}"/>
              </a:ext>
            </a:extLst>
          </p:cNvPr>
          <p:cNvSpPr>
            <a:spLocks noGrp="1"/>
          </p:cNvSpPr>
          <p:nvPr>
            <p:ph type="title"/>
          </p:nvPr>
        </p:nvSpPr>
        <p:spPr/>
        <p:txBody>
          <a:bodyPr/>
          <a:lstStyle/>
          <a:p>
            <a:r>
              <a:rPr lang="de-DE" dirty="0"/>
              <a:t>Was ist das Ziel?</a:t>
            </a:r>
          </a:p>
        </p:txBody>
      </p:sp>
      <p:sp>
        <p:nvSpPr>
          <p:cNvPr id="4" name="Datumsplatzhalter 3">
            <a:extLst>
              <a:ext uri="{FF2B5EF4-FFF2-40B4-BE49-F238E27FC236}">
                <a16:creationId xmlns:a16="http://schemas.microsoft.com/office/drawing/2014/main" id="{8B96E016-AAD9-0A0F-4503-AD5DDD4324BF}"/>
              </a:ext>
            </a:extLst>
          </p:cNvPr>
          <p:cNvSpPr>
            <a:spLocks noGrp="1"/>
          </p:cNvSpPr>
          <p:nvPr>
            <p:ph type="dt" sz="half" idx="10"/>
          </p:nvPr>
        </p:nvSpPr>
        <p:spPr/>
        <p:txBody>
          <a:bodyPr/>
          <a:lstStyle/>
          <a:p>
            <a:fld id="{71E242B3-B4AE-4A22-B4C0-EF1F80E825ED}" type="datetime1">
              <a:rPr lang="de-DE" smtClean="0"/>
              <a:t>12.03.2025</a:t>
            </a:fld>
            <a:endParaRPr lang="de-DE"/>
          </a:p>
        </p:txBody>
      </p:sp>
      <p:sp>
        <p:nvSpPr>
          <p:cNvPr id="5" name="Fußzeilenplatzhalter 4">
            <a:extLst>
              <a:ext uri="{FF2B5EF4-FFF2-40B4-BE49-F238E27FC236}">
                <a16:creationId xmlns:a16="http://schemas.microsoft.com/office/drawing/2014/main" id="{6D18623C-EF45-FC40-1F03-E26AC1C3F26D}"/>
              </a:ext>
            </a:extLst>
          </p:cNvPr>
          <p:cNvSpPr>
            <a:spLocks noGrp="1"/>
          </p:cNvSpPr>
          <p:nvPr>
            <p:ph type="ftr" sz="quarter" idx="11"/>
          </p:nvPr>
        </p:nvSpPr>
        <p:spPr/>
        <p:txBody>
          <a:bodyPr/>
          <a:lstStyle/>
          <a:p>
            <a:r>
              <a:rPr lang="de-DE"/>
              <a:t>Stammtischparolen &amp; Rechtspopulismus</a:t>
            </a:r>
          </a:p>
        </p:txBody>
      </p:sp>
      <p:sp>
        <p:nvSpPr>
          <p:cNvPr id="6" name="Foliennummernplatzhalter 5">
            <a:extLst>
              <a:ext uri="{FF2B5EF4-FFF2-40B4-BE49-F238E27FC236}">
                <a16:creationId xmlns:a16="http://schemas.microsoft.com/office/drawing/2014/main" id="{67ECEF50-FC0B-46FE-2081-4CEAE6B82A54}"/>
              </a:ext>
            </a:extLst>
          </p:cNvPr>
          <p:cNvSpPr>
            <a:spLocks noGrp="1"/>
          </p:cNvSpPr>
          <p:nvPr>
            <p:ph type="sldNum" sz="quarter" idx="12"/>
          </p:nvPr>
        </p:nvSpPr>
        <p:spPr/>
        <p:txBody>
          <a:bodyPr/>
          <a:lstStyle/>
          <a:p>
            <a:fld id="{3ECB9107-A5DC-44AC-ABF4-E420F7EC715B}" type="slidenum">
              <a:rPr lang="de-DE" smtClean="0"/>
              <a:t>33</a:t>
            </a:fld>
            <a:endParaRPr lang="de-DE"/>
          </a:p>
        </p:txBody>
      </p:sp>
    </p:spTree>
    <p:extLst>
      <p:ext uri="{BB962C8B-B14F-4D97-AF65-F5344CB8AC3E}">
        <p14:creationId xmlns:p14="http://schemas.microsoft.com/office/powerpoint/2010/main" val="1350658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4">
            <a:extLst>
              <a:ext uri="{FF2B5EF4-FFF2-40B4-BE49-F238E27FC236}">
                <a16:creationId xmlns:a16="http://schemas.microsoft.com/office/drawing/2014/main" id="{AB8F17B2-49C3-2B66-980B-AC089AACE7F3}"/>
              </a:ext>
            </a:extLst>
          </p:cNvPr>
          <p:cNvSpPr/>
          <p:nvPr/>
        </p:nvSpPr>
        <p:spPr>
          <a:xfrm>
            <a:off x="770533" y="3796109"/>
            <a:ext cx="143768" cy="121940"/>
          </a:xfrm>
          <a:prstGeom prst="rect">
            <a:avLst/>
          </a:prstGeom>
          <a:noFill/>
          <a:ln/>
        </p:spPr>
        <p:txBody>
          <a:bodyPr wrap="none" rtlCol="0" anchor="t"/>
          <a:lstStyle/>
          <a:p>
            <a:pPr algn="ctr">
              <a:lnSpc>
                <a:spcPts val="960"/>
              </a:lnSpc>
            </a:pPr>
            <a:endParaRPr lang="en-US" sz="960" dirty="0"/>
          </a:p>
        </p:txBody>
      </p:sp>
      <p:sp>
        <p:nvSpPr>
          <p:cNvPr id="4" name="Textfeld 3">
            <a:extLst>
              <a:ext uri="{FF2B5EF4-FFF2-40B4-BE49-F238E27FC236}">
                <a16:creationId xmlns:a16="http://schemas.microsoft.com/office/drawing/2014/main" id="{36F63D31-70E8-41B5-7A08-9AE45703486B}"/>
              </a:ext>
            </a:extLst>
          </p:cNvPr>
          <p:cNvSpPr txBox="1"/>
          <p:nvPr/>
        </p:nvSpPr>
        <p:spPr>
          <a:xfrm>
            <a:off x="1009686" y="918269"/>
            <a:ext cx="9824729" cy="605230"/>
          </a:xfrm>
          <a:prstGeom prst="rect">
            <a:avLst/>
          </a:prstGeom>
          <a:noFill/>
        </p:spPr>
        <p:txBody>
          <a:bodyPr wrap="square" rtlCol="0">
            <a:spAutoFit/>
          </a:bodyPr>
          <a:lstStyle/>
          <a:p>
            <a:r>
              <a:rPr lang="de-DE" sz="3333" dirty="0">
                <a:latin typeface="Fira Sans" panose="020B0503050000020004" pitchFamily="34" charset="0"/>
              </a:rPr>
              <a:t>Übungsrunde 2</a:t>
            </a:r>
          </a:p>
        </p:txBody>
      </p:sp>
      <p:sp>
        <p:nvSpPr>
          <p:cNvPr id="5" name="Textfeld 4">
            <a:extLst>
              <a:ext uri="{FF2B5EF4-FFF2-40B4-BE49-F238E27FC236}">
                <a16:creationId xmlns:a16="http://schemas.microsoft.com/office/drawing/2014/main" id="{3856E4CF-C4AA-16FE-23A3-0B0C2231E2C0}"/>
              </a:ext>
            </a:extLst>
          </p:cNvPr>
          <p:cNvSpPr txBox="1"/>
          <p:nvPr/>
        </p:nvSpPr>
        <p:spPr>
          <a:xfrm>
            <a:off x="1009685" y="2256136"/>
            <a:ext cx="8379557" cy="2746778"/>
          </a:xfrm>
          <a:prstGeom prst="rect">
            <a:avLst/>
          </a:prstGeom>
          <a:noFill/>
        </p:spPr>
        <p:txBody>
          <a:bodyPr wrap="square" rtlCol="0">
            <a:spAutoFit/>
          </a:bodyPr>
          <a:lstStyle/>
          <a:p>
            <a:pPr marL="380985" indent="-380985">
              <a:lnSpc>
                <a:spcPct val="150000"/>
              </a:lnSpc>
              <a:buFont typeface="Arial" panose="020B0604020202020204" pitchFamily="34" charset="0"/>
              <a:buChar char="•"/>
            </a:pPr>
            <a:r>
              <a:rPr lang="de-DE" sz="1667" dirty="0">
                <a:latin typeface="Fira Sans" panose="020B0503050000020004" pitchFamily="34" charset="0"/>
              </a:rPr>
              <a:t>Findet euch zu zweit Zusammen</a:t>
            </a:r>
          </a:p>
          <a:p>
            <a:pPr marL="380985" indent="-380985">
              <a:lnSpc>
                <a:spcPct val="150000"/>
              </a:lnSpc>
              <a:buFont typeface="Arial" panose="020B0604020202020204" pitchFamily="34" charset="0"/>
              <a:buChar char="•"/>
            </a:pPr>
            <a:r>
              <a:rPr lang="de-DE" sz="1667" dirty="0">
                <a:latin typeface="Fira Sans" panose="020B0503050000020004" pitchFamily="34" charset="0"/>
              </a:rPr>
              <a:t>1. Person übernimmt die „PAKO“-Seite </a:t>
            </a:r>
          </a:p>
          <a:p>
            <a:pPr marL="380985" indent="-380985">
              <a:lnSpc>
                <a:spcPct val="150000"/>
              </a:lnSpc>
              <a:buFont typeface="Arial" panose="020B0604020202020204" pitchFamily="34" charset="0"/>
              <a:buChar char="•"/>
            </a:pPr>
            <a:r>
              <a:rPr lang="de-DE" sz="1667" dirty="0">
                <a:latin typeface="Fira Sans" panose="020B0503050000020004" pitchFamily="34" charset="0"/>
              </a:rPr>
              <a:t>2. Person übernimmt die Gegenargumentation</a:t>
            </a:r>
          </a:p>
          <a:p>
            <a:pPr marL="380985" indent="-380985">
              <a:lnSpc>
                <a:spcPct val="150000"/>
              </a:lnSpc>
              <a:buFont typeface="Arial" panose="020B0604020202020204" pitchFamily="34" charset="0"/>
              <a:buChar char="•"/>
            </a:pPr>
            <a:r>
              <a:rPr lang="de-DE" sz="1667" dirty="0">
                <a:latin typeface="Fira Sans" panose="020B0503050000020004" pitchFamily="34" charset="0"/>
              </a:rPr>
              <a:t>Versucht Strategien zu nutzen</a:t>
            </a:r>
          </a:p>
          <a:p>
            <a:pPr marL="380985" indent="-380985">
              <a:lnSpc>
                <a:spcPct val="150000"/>
              </a:lnSpc>
              <a:buFont typeface="Arial" panose="020B0604020202020204" pitchFamily="34" charset="0"/>
              <a:buChar char="•"/>
            </a:pPr>
            <a:endParaRPr lang="de-DE" sz="1667" dirty="0">
              <a:latin typeface="Fira Sans" panose="020B0503050000020004" pitchFamily="34" charset="0"/>
            </a:endParaRPr>
          </a:p>
          <a:p>
            <a:pPr marL="380985" indent="-380985">
              <a:lnSpc>
                <a:spcPct val="150000"/>
              </a:lnSpc>
              <a:buFont typeface="Arial" panose="020B0604020202020204" pitchFamily="34" charset="0"/>
              <a:buChar char="•"/>
            </a:pPr>
            <a:endParaRPr lang="de-DE" sz="1667" dirty="0">
              <a:latin typeface="Fira Sans" panose="020B0503050000020004" pitchFamily="34" charset="0"/>
            </a:endParaRPr>
          </a:p>
          <a:p>
            <a:pPr marL="380985" indent="-380985">
              <a:lnSpc>
                <a:spcPct val="150000"/>
              </a:lnSpc>
              <a:buFont typeface="Arial" panose="020B0604020202020204" pitchFamily="34" charset="0"/>
              <a:buChar char="•"/>
            </a:pPr>
            <a:endParaRPr lang="de-DE" sz="1667" dirty="0">
              <a:latin typeface="Fira Sans" panose="020B0503050000020004" pitchFamily="34" charset="0"/>
            </a:endParaRPr>
          </a:p>
        </p:txBody>
      </p:sp>
    </p:spTree>
    <p:extLst>
      <p:ext uri="{BB962C8B-B14F-4D97-AF65-F5344CB8AC3E}">
        <p14:creationId xmlns:p14="http://schemas.microsoft.com/office/powerpoint/2010/main" val="1076435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2"/>
          <p:cNvSpPr/>
          <p:nvPr/>
        </p:nvSpPr>
        <p:spPr>
          <a:xfrm>
            <a:off x="805793" y="270213"/>
            <a:ext cx="5640552" cy="728270"/>
          </a:xfrm>
          <a:prstGeom prst="rect">
            <a:avLst/>
          </a:prstGeom>
          <a:noFill/>
          <a:ln/>
        </p:spPr>
        <p:txBody>
          <a:bodyPr wrap="none" rtlCol="0" anchor="t"/>
          <a:lstStyle/>
          <a:p>
            <a:pPr>
              <a:lnSpc>
                <a:spcPts val="4556"/>
              </a:lnSpc>
            </a:pPr>
            <a:r>
              <a:rPr lang="en-US" sz="3000" b="1" dirty="0">
                <a:solidFill>
                  <a:srgbClr val="101014"/>
                </a:solidFill>
                <a:latin typeface="Fira Sans" panose="020B0503050000020004" pitchFamily="34" charset="0"/>
              </a:rPr>
              <a:t>Gut </a:t>
            </a:r>
            <a:r>
              <a:rPr lang="en-US" sz="3000" b="1" dirty="0" err="1">
                <a:solidFill>
                  <a:srgbClr val="101014"/>
                </a:solidFill>
                <a:latin typeface="Fira Sans" panose="020B0503050000020004" pitchFamily="34" charset="0"/>
              </a:rPr>
              <a:t>zu</a:t>
            </a:r>
            <a:r>
              <a:rPr lang="en-US" sz="3000" b="1" dirty="0">
                <a:solidFill>
                  <a:srgbClr val="101014"/>
                </a:solidFill>
                <a:latin typeface="Fira Sans" panose="020B0503050000020004" pitchFamily="34" charset="0"/>
              </a:rPr>
              <a:t> Wissen: </a:t>
            </a:r>
            <a:r>
              <a:rPr lang="en-US" sz="3000" b="1" dirty="0" err="1">
                <a:solidFill>
                  <a:srgbClr val="101014"/>
                </a:solidFill>
                <a:latin typeface="Fira Sans" panose="020B0503050000020004" pitchFamily="34" charset="0"/>
              </a:rPr>
              <a:t>rechtliche</a:t>
            </a:r>
            <a:r>
              <a:rPr lang="en-US" sz="3000" b="1" dirty="0">
                <a:solidFill>
                  <a:srgbClr val="101014"/>
                </a:solidFill>
                <a:latin typeface="Fira Sans" panose="020B0503050000020004" pitchFamily="34" charset="0"/>
              </a:rPr>
              <a:t> Lage</a:t>
            </a:r>
            <a:endParaRPr lang="en-US" sz="3000" dirty="0">
              <a:latin typeface="Fira Sans" panose="020B0503050000020004" pitchFamily="34" charset="0"/>
            </a:endParaRPr>
          </a:p>
        </p:txBody>
      </p:sp>
      <p:sp>
        <p:nvSpPr>
          <p:cNvPr id="2" name="Textfeld 1">
            <a:extLst>
              <a:ext uri="{FF2B5EF4-FFF2-40B4-BE49-F238E27FC236}">
                <a16:creationId xmlns:a16="http://schemas.microsoft.com/office/drawing/2014/main" id="{F187101A-2C7C-A829-3CE9-2A29EC7E711C}"/>
              </a:ext>
            </a:extLst>
          </p:cNvPr>
          <p:cNvSpPr txBox="1"/>
          <p:nvPr/>
        </p:nvSpPr>
        <p:spPr>
          <a:xfrm>
            <a:off x="805794" y="1278760"/>
            <a:ext cx="10133724" cy="4708981"/>
          </a:xfrm>
          <a:prstGeom prst="rect">
            <a:avLst/>
          </a:prstGeom>
          <a:noFill/>
        </p:spPr>
        <p:txBody>
          <a:bodyPr wrap="square" rtlCol="0">
            <a:spAutoFit/>
          </a:bodyPr>
          <a:lstStyle/>
          <a:p>
            <a:pPr marL="238115" indent="-238115">
              <a:buFont typeface="Arial" panose="020B0604020202020204" pitchFamily="34" charset="0"/>
              <a:buChar char="•"/>
            </a:pPr>
            <a:r>
              <a:rPr lang="de-DE" sz="1500" b="1" dirty="0">
                <a:latin typeface="Fira Sans" panose="020B0503050000020004" pitchFamily="34" charset="0"/>
              </a:rPr>
              <a:t>Gesetzlich Verbotene Symbole </a:t>
            </a:r>
            <a:r>
              <a:rPr lang="de-DE" sz="1500" dirty="0">
                <a:latin typeface="Fira Sans" panose="020B0503050000020004" pitchFamily="34" charset="0"/>
              </a:rPr>
              <a:t>von verfassungswidrigen Organisationen (StGB §86): z.B. Hakenkreuze, nationalsozialistische Fahne, SS-Totenkopf, Hitlergruß</a:t>
            </a:r>
          </a:p>
          <a:p>
            <a:pPr marL="238115" indent="-238115">
              <a:buFont typeface="Arial" panose="020B0604020202020204" pitchFamily="34" charset="0"/>
              <a:buChar char="•"/>
            </a:pPr>
            <a:endParaRPr lang="de-DE" sz="1500" dirty="0">
              <a:latin typeface="Fira Sans" panose="020B0503050000020004" pitchFamily="34" charset="0"/>
            </a:endParaRPr>
          </a:p>
          <a:p>
            <a:pPr marL="238115" indent="-238115">
              <a:buFont typeface="Arial" panose="020B0604020202020204" pitchFamily="34" charset="0"/>
              <a:buChar char="•"/>
            </a:pPr>
            <a:r>
              <a:rPr lang="de-DE" sz="1500" b="1" dirty="0">
                <a:latin typeface="Fira Sans" panose="020B0503050000020004" pitchFamily="34" charset="0"/>
              </a:rPr>
              <a:t>Beleidigung – </a:t>
            </a:r>
            <a:r>
              <a:rPr lang="de-DE" sz="1500" dirty="0">
                <a:latin typeface="Fira Sans" panose="020B0503050000020004" pitchFamily="34" charset="0"/>
              </a:rPr>
              <a:t>häufigste Straftat bei Kommentaren (StGB §185): z.B. „Ihr gehört erschossen“ gegen Rollstuhlfahrerin – Geldstrafen o. Haftstrafen</a:t>
            </a:r>
          </a:p>
          <a:p>
            <a:pPr marL="238115" indent="-238115">
              <a:buFont typeface="Arial" panose="020B0604020202020204" pitchFamily="34" charset="0"/>
              <a:buChar char="•"/>
            </a:pPr>
            <a:endParaRPr lang="de-DE" sz="1500" dirty="0">
              <a:latin typeface="Fira Sans" panose="020B0503050000020004" pitchFamily="34" charset="0"/>
            </a:endParaRPr>
          </a:p>
          <a:p>
            <a:pPr marL="238115" indent="-238115">
              <a:buFont typeface="Arial" panose="020B0604020202020204" pitchFamily="34" charset="0"/>
              <a:buChar char="•"/>
            </a:pPr>
            <a:r>
              <a:rPr lang="de-DE" sz="1500" b="1" dirty="0">
                <a:latin typeface="Fira Sans" panose="020B0503050000020004" pitchFamily="34" charset="0"/>
              </a:rPr>
              <a:t>Volksverhetzung – </a:t>
            </a:r>
            <a:r>
              <a:rPr lang="de-DE" sz="1500" dirty="0">
                <a:latin typeface="Fira Sans" panose="020B0503050000020004" pitchFamily="34" charset="0"/>
              </a:rPr>
              <a:t>Tatbestand bei Hetze gegen einzelne Menschen oder Gruppen wegen Herkunft, religiöser oder ethnischer Zugehörigkeit mit Aufruf zu Hass und Gewalt (§130) – Geldstrafen o. Freiheitsstrafen v. 3 Monaten – 5 Jahren: z.B. </a:t>
            </a:r>
            <a:r>
              <a:rPr lang="de-DE" sz="1500" dirty="0" err="1">
                <a:latin typeface="Fira Sans" panose="020B0503050000020004" pitchFamily="34" charset="0"/>
              </a:rPr>
              <a:t>Youtube</a:t>
            </a:r>
            <a:r>
              <a:rPr lang="de-DE" sz="1500" dirty="0">
                <a:latin typeface="Fira Sans" panose="020B0503050000020004" pitchFamily="34" charset="0"/>
              </a:rPr>
              <a:t>-Blogger „Julien“ 15.000 Euro Geldstrafe &amp; 8 Monate Bewährung „Vergasen sollte man die Mistviecher“ in Video über die Lokführer*innen der Gewerkschaft GDL</a:t>
            </a:r>
          </a:p>
          <a:p>
            <a:pPr marL="238115" indent="-238115">
              <a:buFont typeface="Arial" panose="020B0604020202020204" pitchFamily="34" charset="0"/>
              <a:buChar char="•"/>
            </a:pPr>
            <a:endParaRPr lang="de-DE" sz="1500" dirty="0">
              <a:latin typeface="Fira Sans" panose="020B0503050000020004" pitchFamily="34" charset="0"/>
            </a:endParaRPr>
          </a:p>
          <a:p>
            <a:pPr marL="238115" indent="-238115">
              <a:buFont typeface="Arial" panose="020B0604020202020204" pitchFamily="34" charset="0"/>
              <a:buChar char="•"/>
            </a:pPr>
            <a:r>
              <a:rPr lang="de-DE" sz="1500" b="1" dirty="0">
                <a:latin typeface="Fira Sans" panose="020B0503050000020004" pitchFamily="34" charset="0"/>
              </a:rPr>
              <a:t>Üble Nachrede – </a:t>
            </a:r>
            <a:r>
              <a:rPr lang="de-DE" sz="1500" dirty="0">
                <a:latin typeface="Fira Sans" panose="020B0503050000020004" pitchFamily="34" charset="0"/>
              </a:rPr>
              <a:t>falsche Behauptung, Lügen „mit böser Absicht“ Täter*in weiß nicht unbedingt das die Aussage gelogen ist– Geld- oder Freiheitsstrafe bis zu 1 Jahr (§187): z.B. FPÖ unterstellte einem österreichischen Journalisten einen Teilnehmer einer rechtsextremen Demo aufgefordert zu haben „Heil Hitler“ zu rufen – FPÖ verurteilt zu 13.000 Euro Strafe</a:t>
            </a:r>
          </a:p>
          <a:p>
            <a:pPr marL="238115" indent="-238115">
              <a:buFont typeface="Arial" panose="020B0604020202020204" pitchFamily="34" charset="0"/>
              <a:buChar char="•"/>
            </a:pPr>
            <a:endParaRPr lang="de-DE" sz="1500" dirty="0">
              <a:latin typeface="Fira Sans" panose="020B0503050000020004" pitchFamily="34" charset="0"/>
            </a:endParaRPr>
          </a:p>
          <a:p>
            <a:pPr marL="238115" indent="-238115">
              <a:buFont typeface="Arial" panose="020B0604020202020204" pitchFamily="34" charset="0"/>
              <a:buChar char="•"/>
            </a:pPr>
            <a:r>
              <a:rPr lang="de-DE" sz="1500" b="1" dirty="0">
                <a:latin typeface="Fira Sans" panose="020B0503050000020004" pitchFamily="34" charset="0"/>
              </a:rPr>
              <a:t>Verleumdung – </a:t>
            </a:r>
            <a:r>
              <a:rPr lang="de-DE" sz="1500" dirty="0">
                <a:latin typeface="Fira Sans" panose="020B0503050000020004" pitchFamily="34" charset="0"/>
              </a:rPr>
              <a:t>falsche Behauptung   , Täter*in weiß genau, dass es sich um Lüge handelt, wird als besonders hinterhältig eingeordnet, Geldstrafen o. Freiheitsstrafen bis zu 5 Jahren (§187): z.B. 55 – Jähriger verbreitete wissentlich </a:t>
            </a:r>
            <a:r>
              <a:rPr lang="de-DE" sz="1500" dirty="0" err="1">
                <a:latin typeface="Fira Sans" panose="020B0503050000020004" pitchFamily="34" charset="0"/>
              </a:rPr>
              <a:t>unwahrheiten</a:t>
            </a:r>
            <a:r>
              <a:rPr lang="de-DE" sz="1500" dirty="0">
                <a:latin typeface="Fira Sans" panose="020B0503050000020004" pitchFamily="34" charset="0"/>
              </a:rPr>
              <a:t> über Rathauschef, Polizei-Vizepräsidenten und einen früheren Polizeichef, nannte sie „Kinderschänder“ an verschiedenen Stellen. Strafe: 1 Jahr und 9 Monate Freiheitsstrafe</a:t>
            </a:r>
          </a:p>
        </p:txBody>
      </p:sp>
    </p:spTree>
    <p:extLst>
      <p:ext uri="{BB962C8B-B14F-4D97-AF65-F5344CB8AC3E}">
        <p14:creationId xmlns:p14="http://schemas.microsoft.com/office/powerpoint/2010/main" val="25816365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2"/>
          <p:cNvSpPr/>
          <p:nvPr/>
        </p:nvSpPr>
        <p:spPr>
          <a:xfrm>
            <a:off x="805793" y="270213"/>
            <a:ext cx="5640552" cy="728270"/>
          </a:xfrm>
          <a:prstGeom prst="rect">
            <a:avLst/>
          </a:prstGeom>
          <a:noFill/>
          <a:ln/>
        </p:spPr>
        <p:txBody>
          <a:bodyPr wrap="none" rtlCol="0" anchor="t"/>
          <a:lstStyle/>
          <a:p>
            <a:pPr>
              <a:lnSpc>
                <a:spcPts val="4556"/>
              </a:lnSpc>
            </a:pPr>
            <a:r>
              <a:rPr lang="en-US" sz="3000" b="1" dirty="0">
                <a:solidFill>
                  <a:srgbClr val="101014"/>
                </a:solidFill>
                <a:latin typeface="Fira Sans" panose="020B0503050000020004" pitchFamily="34" charset="0"/>
              </a:rPr>
              <a:t>Gut </a:t>
            </a:r>
            <a:r>
              <a:rPr lang="en-US" sz="3000" b="1" dirty="0" err="1">
                <a:solidFill>
                  <a:srgbClr val="101014"/>
                </a:solidFill>
                <a:latin typeface="Fira Sans" panose="020B0503050000020004" pitchFamily="34" charset="0"/>
              </a:rPr>
              <a:t>zu</a:t>
            </a:r>
            <a:r>
              <a:rPr lang="en-US" sz="3000" b="1" dirty="0">
                <a:solidFill>
                  <a:srgbClr val="101014"/>
                </a:solidFill>
                <a:latin typeface="Fira Sans" panose="020B0503050000020004" pitchFamily="34" charset="0"/>
              </a:rPr>
              <a:t> Wissen: </a:t>
            </a:r>
            <a:r>
              <a:rPr lang="en-US" sz="3000" b="1" dirty="0" err="1">
                <a:solidFill>
                  <a:srgbClr val="101014"/>
                </a:solidFill>
                <a:latin typeface="Fira Sans" panose="020B0503050000020004" pitchFamily="34" charset="0"/>
              </a:rPr>
              <a:t>rechtliche</a:t>
            </a:r>
            <a:r>
              <a:rPr lang="en-US" sz="3000" b="1" dirty="0">
                <a:solidFill>
                  <a:srgbClr val="101014"/>
                </a:solidFill>
                <a:latin typeface="Fira Sans" panose="020B0503050000020004" pitchFamily="34" charset="0"/>
              </a:rPr>
              <a:t> Lage</a:t>
            </a:r>
            <a:endParaRPr lang="en-US" sz="3000" dirty="0">
              <a:latin typeface="Fira Sans" panose="020B0503050000020004" pitchFamily="34" charset="0"/>
            </a:endParaRPr>
          </a:p>
        </p:txBody>
      </p:sp>
      <p:sp>
        <p:nvSpPr>
          <p:cNvPr id="2" name="Textfeld 1">
            <a:extLst>
              <a:ext uri="{FF2B5EF4-FFF2-40B4-BE49-F238E27FC236}">
                <a16:creationId xmlns:a16="http://schemas.microsoft.com/office/drawing/2014/main" id="{F187101A-2C7C-A829-3CE9-2A29EC7E711C}"/>
              </a:ext>
            </a:extLst>
          </p:cNvPr>
          <p:cNvSpPr txBox="1"/>
          <p:nvPr/>
        </p:nvSpPr>
        <p:spPr>
          <a:xfrm>
            <a:off x="805794" y="1935656"/>
            <a:ext cx="10133724" cy="3323987"/>
          </a:xfrm>
          <a:prstGeom prst="rect">
            <a:avLst/>
          </a:prstGeom>
          <a:noFill/>
        </p:spPr>
        <p:txBody>
          <a:bodyPr wrap="square" rtlCol="0">
            <a:spAutoFit/>
          </a:bodyPr>
          <a:lstStyle/>
          <a:p>
            <a:pPr marL="238115" indent="-238115">
              <a:buFont typeface="Arial" panose="020B0604020202020204" pitchFamily="34" charset="0"/>
              <a:buChar char="•"/>
            </a:pPr>
            <a:r>
              <a:rPr lang="de-DE" sz="1500" b="1" dirty="0">
                <a:latin typeface="Fira Sans" panose="020B0503050000020004" pitchFamily="34" charset="0"/>
              </a:rPr>
              <a:t>Öffentlicher Aufruf zu Straftaten - </a:t>
            </a:r>
            <a:r>
              <a:rPr lang="de-DE" sz="1500" dirty="0">
                <a:latin typeface="Fira Sans" panose="020B0503050000020004" pitchFamily="34" charset="0"/>
              </a:rPr>
              <a:t>§111 z.B.: Merkel müsse „gesteinigt“ werden, gepostet auf Facebook. Strafe: 2.000 Euro</a:t>
            </a:r>
          </a:p>
          <a:p>
            <a:pPr marL="238115" indent="-238115">
              <a:buFont typeface="Arial" panose="020B0604020202020204" pitchFamily="34" charset="0"/>
              <a:buChar char="•"/>
            </a:pPr>
            <a:endParaRPr lang="de-DE" sz="1500" dirty="0">
              <a:latin typeface="Fira Sans" panose="020B0503050000020004" pitchFamily="34" charset="0"/>
            </a:endParaRPr>
          </a:p>
          <a:p>
            <a:pPr marL="238115" indent="-238115">
              <a:buFont typeface="Arial" panose="020B0604020202020204" pitchFamily="34" charset="0"/>
              <a:buChar char="•"/>
            </a:pPr>
            <a:r>
              <a:rPr lang="de-DE" sz="1500" b="1" dirty="0">
                <a:latin typeface="Fira Sans" panose="020B0503050000020004" pitchFamily="34" charset="0"/>
              </a:rPr>
              <a:t>Bedrohung</a:t>
            </a:r>
            <a:r>
              <a:rPr lang="de-DE" sz="1500" dirty="0">
                <a:latin typeface="Fira Sans" panose="020B0503050000020004" pitchFamily="34" charset="0"/>
              </a:rPr>
              <a:t> - §241 z.B. Geldstrafe o. Freiheitsstrafe bis zu 1 Jahr z.B. Dresdner postete auf Facebookseite der sächsischen Polizei Drohungen gegen Sigmar Gabriel (Gabriel gehöre „standrechtlich erschossen“) – Geldstrafe von 1.200 Euro</a:t>
            </a:r>
          </a:p>
          <a:p>
            <a:pPr marL="238115" indent="-238115">
              <a:buFont typeface="Arial" panose="020B0604020202020204" pitchFamily="34" charset="0"/>
              <a:buChar char="•"/>
            </a:pPr>
            <a:endParaRPr lang="de-DE" sz="1500" dirty="0">
              <a:latin typeface="Fira Sans" panose="020B0503050000020004" pitchFamily="34" charset="0"/>
            </a:endParaRPr>
          </a:p>
          <a:p>
            <a:pPr marL="238115" indent="-238115">
              <a:buFont typeface="Arial" panose="020B0604020202020204" pitchFamily="34" charset="0"/>
              <a:buChar char="•"/>
            </a:pPr>
            <a:r>
              <a:rPr lang="de-DE" sz="1500" b="1" dirty="0">
                <a:latin typeface="Fira Sans" panose="020B0503050000020004" pitchFamily="34" charset="0"/>
              </a:rPr>
              <a:t>Nötigung - </a:t>
            </a:r>
            <a:r>
              <a:rPr lang="de-DE" sz="1500" dirty="0">
                <a:latin typeface="Fira Sans" panose="020B0503050000020004" pitchFamily="34" charset="0"/>
              </a:rPr>
              <a:t>§240 Morddrohungen oder Drohungen mit Körperverletzung ausgesprochen oder geschrieben. Selbst der Versuch ist Strafbar. Geldstrafen o. Freiheitsstrafen bis zu 3-5 Jahren</a:t>
            </a:r>
          </a:p>
          <a:p>
            <a:pPr marL="238115" indent="-238115">
              <a:buFont typeface="Arial" panose="020B0604020202020204" pitchFamily="34" charset="0"/>
              <a:buChar char="•"/>
            </a:pPr>
            <a:endParaRPr lang="de-DE" sz="1500" b="1" dirty="0">
              <a:latin typeface="Fira Sans" panose="020B0503050000020004" pitchFamily="34" charset="0"/>
            </a:endParaRPr>
          </a:p>
          <a:p>
            <a:pPr marL="238115" indent="-238115">
              <a:buFont typeface="Arial" panose="020B0604020202020204" pitchFamily="34" charset="0"/>
              <a:buChar char="•"/>
            </a:pPr>
            <a:r>
              <a:rPr lang="de-DE" sz="1500" b="1" dirty="0">
                <a:latin typeface="Fira Sans" panose="020B0503050000020004" pitchFamily="34" charset="0"/>
              </a:rPr>
              <a:t>Gewaltdarstellung</a:t>
            </a:r>
            <a:r>
              <a:rPr lang="de-DE" sz="1500" dirty="0">
                <a:latin typeface="Fira Sans" panose="020B0503050000020004" pitchFamily="34" charset="0"/>
              </a:rPr>
              <a:t> z.B. Veröffentlichungen von Enthauptungsvideos o.ä. insb. Unkommentiert/nicht eingeordnet oder Verherrlichung/Verharmlosung v. Gewalttaten</a:t>
            </a:r>
          </a:p>
          <a:p>
            <a:pPr marL="238115" indent="-238115">
              <a:buFont typeface="Arial" panose="020B0604020202020204" pitchFamily="34" charset="0"/>
              <a:buChar char="•"/>
            </a:pPr>
            <a:endParaRPr lang="de-DE" sz="1500" dirty="0">
              <a:latin typeface="Fira Sans" panose="020B0503050000020004" pitchFamily="34" charset="0"/>
            </a:endParaRPr>
          </a:p>
          <a:p>
            <a:pPr marL="238115" indent="-238115">
              <a:buFont typeface="Arial" panose="020B0604020202020204" pitchFamily="34" charset="0"/>
              <a:buChar char="•"/>
            </a:pPr>
            <a:r>
              <a:rPr lang="de-DE" sz="1500" b="1" dirty="0">
                <a:latin typeface="Fira Sans" panose="020B0503050000020004" pitchFamily="34" charset="0"/>
              </a:rPr>
              <a:t>Recht am eigenen Bild </a:t>
            </a:r>
            <a:r>
              <a:rPr lang="de-DE" sz="1500" dirty="0">
                <a:latin typeface="Fira Sans" panose="020B0503050000020004" pitchFamily="34" charset="0"/>
              </a:rPr>
              <a:t>– Fotos einer Person dürfen nur mit ihrer Zustimmung veröffentlicht werden (§201a)</a:t>
            </a:r>
            <a:endParaRPr lang="de-DE" sz="1500" b="1" dirty="0">
              <a:latin typeface="Fira Sans" panose="020B0503050000020004" pitchFamily="34" charset="0"/>
            </a:endParaRPr>
          </a:p>
        </p:txBody>
      </p:sp>
    </p:spTree>
    <p:extLst>
      <p:ext uri="{BB962C8B-B14F-4D97-AF65-F5344CB8AC3E}">
        <p14:creationId xmlns:p14="http://schemas.microsoft.com/office/powerpoint/2010/main" val="26753672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4">
            <a:extLst>
              <a:ext uri="{FF2B5EF4-FFF2-40B4-BE49-F238E27FC236}">
                <a16:creationId xmlns:a16="http://schemas.microsoft.com/office/drawing/2014/main" id="{AB8F17B2-49C3-2B66-980B-AC089AACE7F3}"/>
              </a:ext>
            </a:extLst>
          </p:cNvPr>
          <p:cNvSpPr/>
          <p:nvPr/>
        </p:nvSpPr>
        <p:spPr>
          <a:xfrm>
            <a:off x="770533" y="3796109"/>
            <a:ext cx="143768" cy="121940"/>
          </a:xfrm>
          <a:prstGeom prst="rect">
            <a:avLst/>
          </a:prstGeom>
          <a:noFill/>
          <a:ln/>
        </p:spPr>
        <p:txBody>
          <a:bodyPr wrap="none" rtlCol="0" anchor="t"/>
          <a:lstStyle/>
          <a:p>
            <a:pPr algn="ctr">
              <a:lnSpc>
                <a:spcPts val="960"/>
              </a:lnSpc>
            </a:pPr>
            <a:endParaRPr lang="en-US" sz="960" dirty="0"/>
          </a:p>
        </p:txBody>
      </p:sp>
      <p:sp>
        <p:nvSpPr>
          <p:cNvPr id="4" name="Textfeld 3">
            <a:extLst>
              <a:ext uri="{FF2B5EF4-FFF2-40B4-BE49-F238E27FC236}">
                <a16:creationId xmlns:a16="http://schemas.microsoft.com/office/drawing/2014/main" id="{36F63D31-70E8-41B5-7A08-9AE45703486B}"/>
              </a:ext>
            </a:extLst>
          </p:cNvPr>
          <p:cNvSpPr txBox="1"/>
          <p:nvPr/>
        </p:nvSpPr>
        <p:spPr>
          <a:xfrm>
            <a:off x="1009686" y="918269"/>
            <a:ext cx="9824729" cy="605230"/>
          </a:xfrm>
          <a:prstGeom prst="rect">
            <a:avLst/>
          </a:prstGeom>
          <a:noFill/>
        </p:spPr>
        <p:txBody>
          <a:bodyPr wrap="square" rtlCol="0">
            <a:spAutoFit/>
          </a:bodyPr>
          <a:lstStyle/>
          <a:p>
            <a:r>
              <a:rPr lang="de-DE" sz="3333" dirty="0">
                <a:latin typeface="Fira Sans" panose="020B0503050000020004" pitchFamily="34" charset="0"/>
              </a:rPr>
              <a:t>Quellen und weiterführende Materialien</a:t>
            </a:r>
          </a:p>
        </p:txBody>
      </p:sp>
      <p:sp>
        <p:nvSpPr>
          <p:cNvPr id="5" name="Textfeld 4">
            <a:extLst>
              <a:ext uri="{FF2B5EF4-FFF2-40B4-BE49-F238E27FC236}">
                <a16:creationId xmlns:a16="http://schemas.microsoft.com/office/drawing/2014/main" id="{3856E4CF-C4AA-16FE-23A3-0B0C2231E2C0}"/>
              </a:ext>
            </a:extLst>
          </p:cNvPr>
          <p:cNvSpPr txBox="1"/>
          <p:nvPr/>
        </p:nvSpPr>
        <p:spPr>
          <a:xfrm>
            <a:off x="1009685" y="2256136"/>
            <a:ext cx="8379557" cy="3516475"/>
          </a:xfrm>
          <a:prstGeom prst="rect">
            <a:avLst/>
          </a:prstGeom>
          <a:noFill/>
        </p:spPr>
        <p:txBody>
          <a:bodyPr wrap="square" rtlCol="0">
            <a:spAutoFit/>
          </a:bodyPr>
          <a:lstStyle/>
          <a:p>
            <a:pPr marL="380985" indent="-380985">
              <a:lnSpc>
                <a:spcPct val="150000"/>
              </a:lnSpc>
              <a:buFont typeface="Arial" panose="020B0604020202020204" pitchFamily="34" charset="0"/>
              <a:buChar char="•"/>
            </a:pPr>
            <a:r>
              <a:rPr lang="de-DE" sz="1667" dirty="0">
                <a:latin typeface="Fira Sans" panose="020B0503050000020004" pitchFamily="34" charset="0"/>
                <a:hlinkClick r:id="rId2"/>
              </a:rPr>
              <a:t>https://neuemedienmacher.de/wissen-tools/falschinformationen</a:t>
            </a:r>
            <a:endParaRPr lang="de-DE" sz="1667" dirty="0">
              <a:latin typeface="Fira Sans" panose="020B0503050000020004" pitchFamily="34" charset="0"/>
            </a:endParaRPr>
          </a:p>
          <a:p>
            <a:pPr marL="380985" indent="-380985">
              <a:lnSpc>
                <a:spcPct val="150000"/>
              </a:lnSpc>
              <a:buFont typeface="Arial" panose="020B0604020202020204" pitchFamily="34" charset="0"/>
              <a:buChar char="•"/>
            </a:pPr>
            <a:r>
              <a:rPr lang="de-DE" sz="1667" dirty="0" err="1">
                <a:latin typeface="Fira Sans" panose="020B0503050000020004" pitchFamily="34" charset="0"/>
              </a:rPr>
              <a:t>Youtube</a:t>
            </a:r>
            <a:r>
              <a:rPr lang="de-DE" sz="1667" dirty="0">
                <a:latin typeface="Fira Sans" panose="020B0503050000020004" pitchFamily="34" charset="0"/>
              </a:rPr>
              <a:t>: MAITHINK X: Video über Populismus:</a:t>
            </a:r>
            <a:r>
              <a:rPr lang="de-DE" sz="1667" dirty="0">
                <a:solidFill>
                  <a:srgbClr val="0563C1"/>
                </a:solidFill>
                <a:latin typeface="Fira Sans" panose="020B0503050000020004" pitchFamily="34" charset="0"/>
              </a:rPr>
              <a:t> </a:t>
            </a:r>
            <a:r>
              <a:rPr lang="de-DE" sz="1667" dirty="0">
                <a:solidFill>
                  <a:srgbClr val="0563C1"/>
                </a:solidFill>
                <a:latin typeface="Fira Sans" panose="020B0503050000020004" pitchFamily="34" charset="0"/>
                <a:hlinkClick r:id="rId3">
                  <a:extLst>
                    <a:ext uri="{A12FA001-AC4F-418D-AE19-62706E023703}">
                      <ahyp:hlinkClr xmlns:ahyp="http://schemas.microsoft.com/office/drawing/2018/hyperlinkcolor" val="tx"/>
                    </a:ext>
                  </a:extLst>
                </a:hlinkClick>
              </a:rPr>
              <a:t>https://youtu.be/GtBnj3Z3eO4</a:t>
            </a:r>
            <a:endParaRPr lang="de-DE" sz="1667" dirty="0">
              <a:solidFill>
                <a:srgbClr val="0563C1"/>
              </a:solidFill>
              <a:latin typeface="Fira Sans" panose="020B0503050000020004" pitchFamily="34" charset="0"/>
            </a:endParaRPr>
          </a:p>
          <a:p>
            <a:pPr marL="380985" indent="-380985">
              <a:lnSpc>
                <a:spcPct val="150000"/>
              </a:lnSpc>
              <a:buFont typeface="Arial" panose="020B0604020202020204" pitchFamily="34" charset="0"/>
              <a:buChar char="•"/>
            </a:pPr>
            <a:r>
              <a:rPr lang="de-DE" sz="1667" dirty="0">
                <a:latin typeface="Fira Sans" panose="020B0503050000020004" pitchFamily="34" charset="0"/>
              </a:rPr>
              <a:t>Mitte Studie 2023: </a:t>
            </a:r>
            <a:r>
              <a:rPr lang="de-DE" sz="1667" dirty="0">
                <a:latin typeface="Fira Sans" panose="020B0503050000020004" pitchFamily="34" charset="0"/>
                <a:hlinkClick r:id="rId4"/>
              </a:rPr>
              <a:t>https://www.fes.de/referat-demokratie-gesellschaft-und-innovation/gegen-rechtsextremismus/mitte-studie-2023</a:t>
            </a:r>
            <a:endParaRPr lang="de-DE" sz="1667" dirty="0">
              <a:latin typeface="Fira Sans" panose="020B0503050000020004" pitchFamily="34" charset="0"/>
            </a:endParaRPr>
          </a:p>
          <a:p>
            <a:pPr marL="380985" indent="-380985">
              <a:lnSpc>
                <a:spcPct val="150000"/>
              </a:lnSpc>
              <a:buFont typeface="Arial" panose="020B0604020202020204" pitchFamily="34" charset="0"/>
              <a:buChar char="•"/>
            </a:pPr>
            <a:r>
              <a:rPr lang="de-DE" sz="1667" dirty="0">
                <a:latin typeface="Fira Sans" panose="020B0503050000020004" pitchFamily="34" charset="0"/>
              </a:rPr>
              <a:t>APP: </a:t>
            </a:r>
            <a:r>
              <a:rPr lang="de-DE" sz="1667" dirty="0" err="1">
                <a:latin typeface="Fira Sans" panose="020B0503050000020004" pitchFamily="34" charset="0"/>
              </a:rPr>
              <a:t>KonterBUNT</a:t>
            </a:r>
            <a:endParaRPr lang="de-DE" sz="1667" dirty="0">
              <a:latin typeface="Fira Sans" panose="020B0503050000020004" pitchFamily="34" charset="0"/>
            </a:endParaRPr>
          </a:p>
          <a:p>
            <a:pPr marL="380985" indent="-380985">
              <a:lnSpc>
                <a:spcPct val="150000"/>
              </a:lnSpc>
              <a:buFont typeface="Arial" panose="020B0604020202020204" pitchFamily="34" charset="0"/>
              <a:buChar char="•"/>
            </a:pPr>
            <a:r>
              <a:rPr lang="de-DE" sz="1667" dirty="0">
                <a:latin typeface="Fira Sans" panose="020B0503050000020004" pitchFamily="34" charset="0"/>
                <a:hlinkClick r:id="rId5"/>
              </a:rPr>
              <a:t>https://www.bpb.de/shop/materialien/weitere/249751/mit-rueckgrat-gegen-pakos/</a:t>
            </a:r>
            <a:endParaRPr lang="de-DE" sz="1667" dirty="0">
              <a:latin typeface="Fira Sans" panose="020B0503050000020004" pitchFamily="34" charset="0"/>
            </a:endParaRPr>
          </a:p>
          <a:p>
            <a:pPr marL="380985" indent="-380985">
              <a:lnSpc>
                <a:spcPct val="150000"/>
              </a:lnSpc>
              <a:buFont typeface="Arial" panose="020B0604020202020204" pitchFamily="34" charset="0"/>
              <a:buChar char="•"/>
            </a:pPr>
            <a:r>
              <a:rPr lang="de-DE" sz="1667" dirty="0" err="1">
                <a:latin typeface="Fira Sans" panose="020B0503050000020004" pitchFamily="34" charset="0"/>
              </a:rPr>
              <a:t>Quararo</a:t>
            </a:r>
            <a:r>
              <a:rPr lang="de-DE" sz="1667" dirty="0">
                <a:latin typeface="Fira Sans" panose="020B0503050000020004" pitchFamily="34" charset="0"/>
              </a:rPr>
              <a:t> – Demokratiespiel</a:t>
            </a:r>
          </a:p>
          <a:p>
            <a:pPr marL="380985" indent="-380985">
              <a:lnSpc>
                <a:spcPct val="150000"/>
              </a:lnSpc>
              <a:buFont typeface="Arial" panose="020B0604020202020204" pitchFamily="34" charset="0"/>
              <a:buChar char="•"/>
            </a:pPr>
            <a:r>
              <a:rPr lang="de-DE" sz="1667" dirty="0">
                <a:latin typeface="Fira Sans" panose="020B0503050000020004" pitchFamily="34" charset="0"/>
                <a:hlinkClick r:id="rId6"/>
              </a:rPr>
              <a:t>www.jam-unterfranken.de</a:t>
            </a:r>
            <a:endParaRPr lang="de-DE" sz="1667" dirty="0">
              <a:latin typeface="Fira Sans" panose="020B0503050000020004" pitchFamily="34" charset="0"/>
            </a:endParaRPr>
          </a:p>
        </p:txBody>
      </p:sp>
    </p:spTree>
    <p:extLst>
      <p:ext uri="{BB962C8B-B14F-4D97-AF65-F5344CB8AC3E}">
        <p14:creationId xmlns:p14="http://schemas.microsoft.com/office/powerpoint/2010/main" val="1919798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4">
            <a:extLst>
              <a:ext uri="{FF2B5EF4-FFF2-40B4-BE49-F238E27FC236}">
                <a16:creationId xmlns:a16="http://schemas.microsoft.com/office/drawing/2014/main" id="{AB8F17B2-49C3-2B66-980B-AC089AACE7F3}"/>
              </a:ext>
            </a:extLst>
          </p:cNvPr>
          <p:cNvSpPr/>
          <p:nvPr/>
        </p:nvSpPr>
        <p:spPr>
          <a:xfrm>
            <a:off x="770533" y="3796109"/>
            <a:ext cx="143768" cy="121940"/>
          </a:xfrm>
          <a:prstGeom prst="rect">
            <a:avLst/>
          </a:prstGeom>
          <a:noFill/>
          <a:ln/>
        </p:spPr>
        <p:txBody>
          <a:bodyPr wrap="none" rtlCol="0" anchor="t"/>
          <a:lstStyle/>
          <a:p>
            <a:pPr algn="ctr">
              <a:lnSpc>
                <a:spcPts val="960"/>
              </a:lnSpc>
            </a:pPr>
            <a:endParaRPr lang="en-US" sz="960" dirty="0"/>
          </a:p>
        </p:txBody>
      </p:sp>
      <p:pic>
        <p:nvPicPr>
          <p:cNvPr id="6" name="Grafik 5" descr="Ein Bild, das Text, Grafikdesign, Regenbogen, Cartoon enthält.&#10;&#10;KI-generierte Inhalte können fehlerhaft sein.">
            <a:extLst>
              <a:ext uri="{FF2B5EF4-FFF2-40B4-BE49-F238E27FC236}">
                <a16:creationId xmlns:a16="http://schemas.microsoft.com/office/drawing/2014/main" id="{7E76FD95-0C79-BB6A-B13E-5E7975615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0433" y="462634"/>
            <a:ext cx="7271133" cy="5444895"/>
          </a:xfrm>
          <a:prstGeom prst="rect">
            <a:avLst/>
          </a:prstGeom>
        </p:spPr>
      </p:pic>
    </p:spTree>
    <p:extLst>
      <p:ext uri="{BB962C8B-B14F-4D97-AF65-F5344CB8AC3E}">
        <p14:creationId xmlns:p14="http://schemas.microsoft.com/office/powerpoint/2010/main" val="2573568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985E3B-F4DB-EF60-6A5D-820720E68E24}"/>
              </a:ext>
            </a:extLst>
          </p:cNvPr>
          <p:cNvSpPr>
            <a:spLocks noGrp="1"/>
          </p:cNvSpPr>
          <p:nvPr>
            <p:ph type="title"/>
          </p:nvPr>
        </p:nvSpPr>
        <p:spPr/>
        <p:txBody>
          <a:bodyPr/>
          <a:lstStyle/>
          <a:p>
            <a:r>
              <a:rPr lang="de-DE" sz="4400" dirty="0">
                <a:latin typeface="Fira Sans" panose="020B0503050000020004" pitchFamily="34" charset="0"/>
              </a:rPr>
              <a:t>Stammtischparolen/PAKOs</a:t>
            </a:r>
            <a:br>
              <a:rPr lang="de-DE" sz="4400" dirty="0">
                <a:latin typeface="Fira Sans" panose="020B0503050000020004" pitchFamily="34" charset="0"/>
              </a:rPr>
            </a:br>
            <a:endParaRPr lang="de-DE" dirty="0"/>
          </a:p>
        </p:txBody>
      </p:sp>
      <p:sp>
        <p:nvSpPr>
          <p:cNvPr id="3" name="Inhaltsplatzhalter 2">
            <a:extLst>
              <a:ext uri="{FF2B5EF4-FFF2-40B4-BE49-F238E27FC236}">
                <a16:creationId xmlns:a16="http://schemas.microsoft.com/office/drawing/2014/main" id="{488FB418-A7F2-3A0C-F2F3-D8E51C4E223D}"/>
              </a:ext>
            </a:extLst>
          </p:cNvPr>
          <p:cNvSpPr>
            <a:spLocks noGrp="1"/>
          </p:cNvSpPr>
          <p:nvPr>
            <p:ph idx="1"/>
          </p:nvPr>
        </p:nvSpPr>
        <p:spPr/>
        <p:txBody>
          <a:bodyPr/>
          <a:lstStyle/>
          <a:p>
            <a:pPr marL="457200" indent="-457200">
              <a:lnSpc>
                <a:spcPct val="150000"/>
              </a:lnSpc>
              <a:buFont typeface="Arial" panose="020B0604020202020204" pitchFamily="34" charset="0"/>
              <a:buChar char="•"/>
            </a:pPr>
            <a:r>
              <a:rPr lang="de-DE" sz="2000" dirty="0">
                <a:latin typeface="Fira Sans" panose="020B0503050000020004" pitchFamily="34" charset="0"/>
              </a:rPr>
              <a:t>„Pauschalisierende Ablehnungskonstruktionen“</a:t>
            </a:r>
          </a:p>
          <a:p>
            <a:pPr marL="457200" indent="-457200">
              <a:lnSpc>
                <a:spcPct val="150000"/>
              </a:lnSpc>
              <a:buFont typeface="Arial" panose="020B0604020202020204" pitchFamily="34" charset="0"/>
              <a:buChar char="•"/>
            </a:pPr>
            <a:r>
              <a:rPr lang="de-DE" i="1" dirty="0">
                <a:latin typeface="Fira Sans" panose="020B0503050000020004" pitchFamily="34" charset="0"/>
              </a:rPr>
              <a:t>Pauschalisierend, ablehnend, konstruiert</a:t>
            </a:r>
            <a:endParaRPr lang="de-DE" sz="2000" i="1" dirty="0">
              <a:latin typeface="Fira Sans" panose="020B0503050000020004" pitchFamily="34" charset="0"/>
            </a:endParaRPr>
          </a:p>
          <a:p>
            <a:pPr marL="457200" indent="-457200">
              <a:lnSpc>
                <a:spcPct val="150000"/>
              </a:lnSpc>
              <a:buFont typeface="Arial" panose="020B0604020202020204" pitchFamily="34" charset="0"/>
              <a:buChar char="•"/>
            </a:pPr>
            <a:r>
              <a:rPr lang="de-DE" sz="2000" b="1" dirty="0">
                <a:latin typeface="Fira Sans" panose="020B0503050000020004" pitchFamily="34" charset="0"/>
              </a:rPr>
              <a:t>Gruppenbezogene Menschenfeindlichkeit (GMF) </a:t>
            </a:r>
            <a:r>
              <a:rPr lang="de-DE" sz="2000" dirty="0">
                <a:latin typeface="Fira Sans" panose="020B0503050000020004" pitchFamily="34" charset="0"/>
              </a:rPr>
              <a:t>in pauschalen Ablehnungen</a:t>
            </a:r>
          </a:p>
          <a:p>
            <a:pPr marL="457200" indent="-457200">
              <a:lnSpc>
                <a:spcPct val="150000"/>
              </a:lnSpc>
              <a:buFont typeface="Arial" panose="020B0604020202020204" pitchFamily="34" charset="0"/>
              <a:buChar char="•"/>
            </a:pPr>
            <a:r>
              <a:rPr lang="de-DE" sz="2000" dirty="0">
                <a:latin typeface="Fira Sans" panose="020B0503050000020004" pitchFamily="34" charset="0"/>
              </a:rPr>
              <a:t>Ablehnungshaltungen gegenüber Gruppierungen, Weltanschauungen, Religionen und Lebenspraxen</a:t>
            </a:r>
          </a:p>
          <a:p>
            <a:endParaRPr lang="de-DE" dirty="0"/>
          </a:p>
        </p:txBody>
      </p:sp>
      <p:sp>
        <p:nvSpPr>
          <p:cNvPr id="4" name="Datumsplatzhalter 3">
            <a:extLst>
              <a:ext uri="{FF2B5EF4-FFF2-40B4-BE49-F238E27FC236}">
                <a16:creationId xmlns:a16="http://schemas.microsoft.com/office/drawing/2014/main" id="{C1BDB189-54B4-0FF4-2764-DB6948A7658D}"/>
              </a:ext>
            </a:extLst>
          </p:cNvPr>
          <p:cNvSpPr>
            <a:spLocks noGrp="1"/>
          </p:cNvSpPr>
          <p:nvPr>
            <p:ph type="dt" sz="half" idx="10"/>
          </p:nvPr>
        </p:nvSpPr>
        <p:spPr/>
        <p:txBody>
          <a:bodyPr/>
          <a:lstStyle/>
          <a:p>
            <a:fld id="{36DDDAC3-5204-4633-97FD-CD8301D6A772}" type="datetime1">
              <a:rPr lang="de-DE" smtClean="0"/>
              <a:t>12.03.2025</a:t>
            </a:fld>
            <a:endParaRPr lang="de-DE"/>
          </a:p>
        </p:txBody>
      </p:sp>
      <p:sp>
        <p:nvSpPr>
          <p:cNvPr id="5" name="Fußzeilenplatzhalter 4">
            <a:extLst>
              <a:ext uri="{FF2B5EF4-FFF2-40B4-BE49-F238E27FC236}">
                <a16:creationId xmlns:a16="http://schemas.microsoft.com/office/drawing/2014/main" id="{C159AC57-658A-0082-BE86-6C3A4F7E8FC9}"/>
              </a:ext>
            </a:extLst>
          </p:cNvPr>
          <p:cNvSpPr>
            <a:spLocks noGrp="1"/>
          </p:cNvSpPr>
          <p:nvPr>
            <p:ph type="ftr" sz="quarter" idx="11"/>
          </p:nvPr>
        </p:nvSpPr>
        <p:spPr/>
        <p:txBody>
          <a:bodyPr/>
          <a:lstStyle/>
          <a:p>
            <a:pPr>
              <a:spcAft>
                <a:spcPts val="600"/>
              </a:spcAft>
            </a:pPr>
            <a:r>
              <a:rPr lang="de-DE"/>
              <a:t>Stammtischparolen &amp; Rechtspopulismus</a:t>
            </a:r>
            <a:endParaRPr lang="de-DE" dirty="0"/>
          </a:p>
        </p:txBody>
      </p:sp>
      <p:sp>
        <p:nvSpPr>
          <p:cNvPr id="6" name="Foliennummernplatzhalter 5">
            <a:extLst>
              <a:ext uri="{FF2B5EF4-FFF2-40B4-BE49-F238E27FC236}">
                <a16:creationId xmlns:a16="http://schemas.microsoft.com/office/drawing/2014/main" id="{9ACE38C6-A120-F367-E84C-5C81248381AF}"/>
              </a:ext>
            </a:extLst>
          </p:cNvPr>
          <p:cNvSpPr>
            <a:spLocks noGrp="1"/>
          </p:cNvSpPr>
          <p:nvPr>
            <p:ph type="sldNum" sz="quarter" idx="12"/>
          </p:nvPr>
        </p:nvSpPr>
        <p:spPr/>
        <p:txBody>
          <a:bodyPr/>
          <a:lstStyle/>
          <a:p>
            <a:fld id="{3ECB9107-A5DC-44AC-ABF4-E420F7EC715B}" type="slidenum">
              <a:rPr lang="de-DE" smtClean="0"/>
              <a:t>4</a:t>
            </a:fld>
            <a:endParaRPr lang="de-DE"/>
          </a:p>
        </p:txBody>
      </p:sp>
    </p:spTree>
    <p:extLst>
      <p:ext uri="{BB962C8B-B14F-4D97-AF65-F5344CB8AC3E}">
        <p14:creationId xmlns:p14="http://schemas.microsoft.com/office/powerpoint/2010/main" val="527724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345510F8-2070-F193-B2E1-D035DEDC8818}"/>
              </a:ext>
            </a:extLst>
          </p:cNvPr>
          <p:cNvSpPr>
            <a:spLocks noGrp="1"/>
          </p:cNvSpPr>
          <p:nvPr>
            <p:ph type="dt" sz="half" idx="10"/>
          </p:nvPr>
        </p:nvSpPr>
        <p:spPr/>
        <p:txBody>
          <a:bodyPr/>
          <a:lstStyle/>
          <a:p>
            <a:fld id="{3270312F-3D82-42C5-AA7E-C8150A903276}" type="datetime1">
              <a:rPr lang="de-DE" smtClean="0"/>
              <a:t>12.03.2025</a:t>
            </a:fld>
            <a:endParaRPr lang="de-DE"/>
          </a:p>
        </p:txBody>
      </p:sp>
      <p:sp>
        <p:nvSpPr>
          <p:cNvPr id="5" name="Fußzeilenplatzhalter 4">
            <a:extLst>
              <a:ext uri="{FF2B5EF4-FFF2-40B4-BE49-F238E27FC236}">
                <a16:creationId xmlns:a16="http://schemas.microsoft.com/office/drawing/2014/main" id="{635248D7-DB14-457E-1357-28AFF40E023C}"/>
              </a:ext>
            </a:extLst>
          </p:cNvPr>
          <p:cNvSpPr>
            <a:spLocks noGrp="1"/>
          </p:cNvSpPr>
          <p:nvPr>
            <p:ph type="ftr" sz="quarter" idx="11"/>
          </p:nvPr>
        </p:nvSpPr>
        <p:spPr/>
        <p:txBody>
          <a:bodyPr/>
          <a:lstStyle/>
          <a:p>
            <a:r>
              <a:rPr lang="de-DE"/>
              <a:t>Stammtischparolen &amp; Rechtspopulismus</a:t>
            </a:r>
            <a:endParaRPr lang="de-DE" dirty="0"/>
          </a:p>
        </p:txBody>
      </p:sp>
      <p:sp>
        <p:nvSpPr>
          <p:cNvPr id="6" name="Foliennummernplatzhalter 5">
            <a:extLst>
              <a:ext uri="{FF2B5EF4-FFF2-40B4-BE49-F238E27FC236}">
                <a16:creationId xmlns:a16="http://schemas.microsoft.com/office/drawing/2014/main" id="{F5BF285F-C069-94D1-4D12-68DB8CBB597F}"/>
              </a:ext>
            </a:extLst>
          </p:cNvPr>
          <p:cNvSpPr>
            <a:spLocks noGrp="1"/>
          </p:cNvSpPr>
          <p:nvPr>
            <p:ph type="sldNum" sz="quarter" idx="12"/>
          </p:nvPr>
        </p:nvSpPr>
        <p:spPr/>
        <p:txBody>
          <a:bodyPr/>
          <a:lstStyle/>
          <a:p>
            <a:fld id="{3ECB9107-A5DC-44AC-ABF4-E420F7EC715B}" type="slidenum">
              <a:rPr lang="de-DE" smtClean="0"/>
              <a:t>5</a:t>
            </a:fld>
            <a:endParaRPr lang="de-DE"/>
          </a:p>
        </p:txBody>
      </p:sp>
      <p:pic>
        <p:nvPicPr>
          <p:cNvPr id="8" name="Grafik 7" descr="Ein Bild, das Text, Handschrift, Kleidung, Darstellung enthält.&#10;&#10;KI-generierte Inhalte können fehlerhaft sein.">
            <a:extLst>
              <a:ext uri="{FF2B5EF4-FFF2-40B4-BE49-F238E27FC236}">
                <a16:creationId xmlns:a16="http://schemas.microsoft.com/office/drawing/2014/main" id="{FB888A99-5DB6-4DB0-B5C8-C13E1877E4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425" y="875488"/>
            <a:ext cx="8190224" cy="4688607"/>
          </a:xfrm>
          <a:prstGeom prst="rect">
            <a:avLst/>
          </a:prstGeom>
        </p:spPr>
      </p:pic>
    </p:spTree>
    <p:extLst>
      <p:ext uri="{BB962C8B-B14F-4D97-AF65-F5344CB8AC3E}">
        <p14:creationId xmlns:p14="http://schemas.microsoft.com/office/powerpoint/2010/main" val="2746350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00B562-2F5D-E7EB-D7AF-791A9417B083}"/>
              </a:ext>
            </a:extLst>
          </p:cNvPr>
          <p:cNvSpPr>
            <a:spLocks noGrp="1"/>
          </p:cNvSpPr>
          <p:nvPr>
            <p:ph type="title"/>
          </p:nvPr>
        </p:nvSpPr>
        <p:spPr>
          <a:xfrm>
            <a:off x="1092200" y="319404"/>
            <a:ext cx="8784000" cy="1288800"/>
          </a:xfrm>
        </p:spPr>
        <p:txBody>
          <a:bodyPr anchor="t">
            <a:normAutofit/>
          </a:bodyPr>
          <a:lstStyle/>
          <a:p>
            <a:pPr>
              <a:lnSpc>
                <a:spcPct val="90000"/>
              </a:lnSpc>
            </a:pPr>
            <a:r>
              <a:rPr lang="de-DE" sz="3100"/>
              <a:t>Gruppenbezogene Menschenfeindlichkeit (GMF)</a:t>
            </a:r>
            <a:br>
              <a:rPr lang="de-DE" sz="3100"/>
            </a:br>
            <a:endParaRPr lang="de-DE" sz="3100"/>
          </a:p>
        </p:txBody>
      </p:sp>
      <p:sp>
        <p:nvSpPr>
          <p:cNvPr id="4" name="Datumsplatzhalter 3">
            <a:extLst>
              <a:ext uri="{FF2B5EF4-FFF2-40B4-BE49-F238E27FC236}">
                <a16:creationId xmlns:a16="http://schemas.microsoft.com/office/drawing/2014/main" id="{0A5EE279-604D-1DE6-E5D1-8184D6A696BA}"/>
              </a:ext>
            </a:extLst>
          </p:cNvPr>
          <p:cNvSpPr>
            <a:spLocks noGrp="1"/>
          </p:cNvSpPr>
          <p:nvPr>
            <p:ph type="dt" sz="half" idx="10"/>
          </p:nvPr>
        </p:nvSpPr>
        <p:spPr>
          <a:xfrm>
            <a:off x="633425" y="6313195"/>
            <a:ext cx="900000" cy="242743"/>
          </a:xfrm>
        </p:spPr>
        <p:txBody>
          <a:bodyPr anchor="ctr">
            <a:normAutofit/>
          </a:bodyPr>
          <a:lstStyle/>
          <a:p>
            <a:pPr>
              <a:spcAft>
                <a:spcPts val="600"/>
              </a:spcAft>
            </a:pPr>
            <a:fld id="{76D7713B-B27B-44C0-A51E-C33DFF1A6EBE}" type="datetime1">
              <a:rPr lang="de-DE" smtClean="0"/>
              <a:t>12.03.2025</a:t>
            </a:fld>
            <a:endParaRPr lang="de-DE"/>
          </a:p>
        </p:txBody>
      </p:sp>
      <p:sp>
        <p:nvSpPr>
          <p:cNvPr id="5" name="Fußzeilenplatzhalter 4">
            <a:extLst>
              <a:ext uri="{FF2B5EF4-FFF2-40B4-BE49-F238E27FC236}">
                <a16:creationId xmlns:a16="http://schemas.microsoft.com/office/drawing/2014/main" id="{1CAC0AA7-5500-8D1E-126E-9432E1E4BA47}"/>
              </a:ext>
            </a:extLst>
          </p:cNvPr>
          <p:cNvSpPr>
            <a:spLocks noGrp="1"/>
          </p:cNvSpPr>
          <p:nvPr>
            <p:ph type="ftr" sz="quarter" idx="11"/>
          </p:nvPr>
        </p:nvSpPr>
        <p:spPr>
          <a:xfrm>
            <a:off x="1713424" y="6310720"/>
            <a:ext cx="7533052" cy="242743"/>
          </a:xfrm>
        </p:spPr>
        <p:txBody>
          <a:bodyPr anchor="ctr">
            <a:normAutofit/>
          </a:bodyPr>
          <a:lstStyle/>
          <a:p>
            <a:pPr>
              <a:spcAft>
                <a:spcPts val="600"/>
              </a:spcAft>
            </a:pPr>
            <a:r>
              <a:rPr lang="de-DE"/>
              <a:t>Stammtischparolen &amp; Rechtspopulismus</a:t>
            </a:r>
            <a:endParaRPr lang="de-DE" dirty="0"/>
          </a:p>
        </p:txBody>
      </p:sp>
      <p:sp>
        <p:nvSpPr>
          <p:cNvPr id="6" name="Foliennummernplatzhalter 5">
            <a:extLst>
              <a:ext uri="{FF2B5EF4-FFF2-40B4-BE49-F238E27FC236}">
                <a16:creationId xmlns:a16="http://schemas.microsoft.com/office/drawing/2014/main" id="{10509128-68B3-5AB7-6421-BE81C042EB0C}"/>
              </a:ext>
            </a:extLst>
          </p:cNvPr>
          <p:cNvSpPr>
            <a:spLocks noGrp="1"/>
          </p:cNvSpPr>
          <p:nvPr>
            <p:ph type="sldNum" sz="quarter" idx="12"/>
          </p:nvPr>
        </p:nvSpPr>
        <p:spPr>
          <a:xfrm>
            <a:off x="10344149" y="6313195"/>
            <a:ext cx="1285359" cy="242743"/>
          </a:xfrm>
        </p:spPr>
        <p:txBody>
          <a:bodyPr anchor="ctr">
            <a:normAutofit/>
          </a:bodyPr>
          <a:lstStyle/>
          <a:p>
            <a:pPr>
              <a:spcAft>
                <a:spcPts val="600"/>
              </a:spcAft>
            </a:pPr>
            <a:fld id="{3ECB9107-A5DC-44AC-ABF4-E420F7EC715B}" type="slidenum">
              <a:rPr lang="de-DE" smtClean="0"/>
              <a:pPr>
                <a:spcAft>
                  <a:spcPts val="600"/>
                </a:spcAft>
              </a:pPr>
              <a:t>6</a:t>
            </a:fld>
            <a:endParaRPr lang="de-DE"/>
          </a:p>
        </p:txBody>
      </p:sp>
      <p:pic>
        <p:nvPicPr>
          <p:cNvPr id="8" name="Grafik 7">
            <a:extLst>
              <a:ext uri="{FF2B5EF4-FFF2-40B4-BE49-F238E27FC236}">
                <a16:creationId xmlns:a16="http://schemas.microsoft.com/office/drawing/2014/main" id="{0FA5A4D6-775C-140A-F9E5-2968A08F5451}"/>
              </a:ext>
            </a:extLst>
          </p:cNvPr>
          <p:cNvPicPr>
            <a:picLocks noChangeAspect="1"/>
          </p:cNvPicPr>
          <p:nvPr/>
        </p:nvPicPr>
        <p:blipFill>
          <a:blip r:embed="rId2"/>
          <a:stretch>
            <a:fillRect/>
          </a:stretch>
        </p:blipFill>
        <p:spPr>
          <a:xfrm>
            <a:off x="2315800" y="822904"/>
            <a:ext cx="5990289" cy="5212191"/>
          </a:xfrm>
          <a:prstGeom prst="rect">
            <a:avLst/>
          </a:prstGeom>
        </p:spPr>
      </p:pic>
    </p:spTree>
    <p:extLst>
      <p:ext uri="{BB962C8B-B14F-4D97-AF65-F5344CB8AC3E}">
        <p14:creationId xmlns:p14="http://schemas.microsoft.com/office/powerpoint/2010/main" val="193347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BEE2E0-EBF4-901C-C1FF-141D83BABD3B}"/>
              </a:ext>
            </a:extLst>
          </p:cNvPr>
          <p:cNvSpPr>
            <a:spLocks noGrp="1"/>
          </p:cNvSpPr>
          <p:nvPr>
            <p:ph type="title"/>
          </p:nvPr>
        </p:nvSpPr>
        <p:spPr/>
        <p:txBody>
          <a:bodyPr/>
          <a:lstStyle/>
          <a:p>
            <a:r>
              <a:rPr lang="de-DE" dirty="0">
                <a:latin typeface="Fira Sans" panose="020B0503050000020004" pitchFamily="34" charset="0"/>
              </a:rPr>
              <a:t>Merkmale von Stammtischparolen</a:t>
            </a:r>
            <a:br>
              <a:rPr lang="de-DE" sz="4400" dirty="0">
                <a:latin typeface="Fira Sans" panose="020B0503050000020004" pitchFamily="34" charset="0"/>
              </a:rPr>
            </a:br>
            <a:endParaRPr lang="de-DE" dirty="0"/>
          </a:p>
        </p:txBody>
      </p:sp>
      <p:sp>
        <p:nvSpPr>
          <p:cNvPr id="3" name="Inhaltsplatzhalter 2">
            <a:extLst>
              <a:ext uri="{FF2B5EF4-FFF2-40B4-BE49-F238E27FC236}">
                <a16:creationId xmlns:a16="http://schemas.microsoft.com/office/drawing/2014/main" id="{F5146223-3E35-431B-C668-245EACF7AA46}"/>
              </a:ext>
            </a:extLst>
          </p:cNvPr>
          <p:cNvSpPr>
            <a:spLocks noGrp="1"/>
          </p:cNvSpPr>
          <p:nvPr>
            <p:ph idx="1"/>
          </p:nvPr>
        </p:nvSpPr>
        <p:spPr>
          <a:xfrm>
            <a:off x="633425" y="1499780"/>
            <a:ext cx="9710725" cy="3997325"/>
          </a:xfrm>
        </p:spPr>
        <p:txBody>
          <a:bodyPr/>
          <a:lstStyle/>
          <a:p>
            <a:pPr marL="457200" indent="-457200">
              <a:lnSpc>
                <a:spcPct val="150000"/>
              </a:lnSpc>
              <a:buFont typeface="Arial" panose="020B0604020202020204" pitchFamily="34" charset="0"/>
              <a:buChar char="•"/>
            </a:pPr>
            <a:r>
              <a:rPr lang="de-DE" sz="1800" b="1" dirty="0"/>
              <a:t>Emotional statt sachlich</a:t>
            </a:r>
            <a:r>
              <a:rPr lang="de-DE" sz="1800" dirty="0"/>
              <a:t> – Oft wütend oder polemisch formuliert, um starke Reaktionen hervorzurufen</a:t>
            </a:r>
          </a:p>
          <a:p>
            <a:pPr marL="457200" indent="-457200">
              <a:lnSpc>
                <a:spcPct val="150000"/>
              </a:lnSpc>
              <a:buFont typeface="Arial" panose="020B0604020202020204" pitchFamily="34" charset="0"/>
              <a:buChar char="•"/>
            </a:pPr>
            <a:r>
              <a:rPr lang="de-DE" sz="1800" b="1" dirty="0"/>
              <a:t>Vereinfachte Welterklärungen</a:t>
            </a:r>
            <a:r>
              <a:rPr lang="de-DE" sz="1800" dirty="0"/>
              <a:t> – Pauschale Aussagen, die komplexe Themen stark vereinfachen</a:t>
            </a:r>
          </a:p>
          <a:p>
            <a:pPr marL="457200" indent="-457200">
              <a:lnSpc>
                <a:spcPct val="150000"/>
              </a:lnSpc>
              <a:buFont typeface="Arial" panose="020B0604020202020204" pitchFamily="34" charset="0"/>
              <a:buChar char="•"/>
            </a:pPr>
            <a:r>
              <a:rPr lang="de-DE" sz="1800" b="1" dirty="0"/>
              <a:t>Provokativ &amp; pauschalisierend</a:t>
            </a:r>
            <a:r>
              <a:rPr lang="de-DE" sz="1800" dirty="0"/>
              <a:t> – Zielen darauf ab, Diskussionen abzuwürgen oder Zustimmung zu erzwingen</a:t>
            </a:r>
          </a:p>
          <a:p>
            <a:pPr marL="457200" indent="-457200">
              <a:lnSpc>
                <a:spcPct val="150000"/>
              </a:lnSpc>
              <a:buFont typeface="Arial" panose="020B0604020202020204" pitchFamily="34" charset="0"/>
              <a:buChar char="•"/>
            </a:pPr>
            <a:r>
              <a:rPr lang="de-DE" sz="1800" b="1" dirty="0"/>
              <a:t>Faktenverdrehung</a:t>
            </a:r>
            <a:r>
              <a:rPr lang="de-DE" sz="1800" dirty="0"/>
              <a:t> – Nutzt Halbwahrheiten oder Falschinformationen, die sich „richtig“ anhören</a:t>
            </a:r>
          </a:p>
        </p:txBody>
      </p:sp>
      <p:sp>
        <p:nvSpPr>
          <p:cNvPr id="4" name="Datumsplatzhalter 3">
            <a:extLst>
              <a:ext uri="{FF2B5EF4-FFF2-40B4-BE49-F238E27FC236}">
                <a16:creationId xmlns:a16="http://schemas.microsoft.com/office/drawing/2014/main" id="{9F2FFE55-AEEE-5F78-D931-2B1A3A45C639}"/>
              </a:ext>
            </a:extLst>
          </p:cNvPr>
          <p:cNvSpPr>
            <a:spLocks noGrp="1"/>
          </p:cNvSpPr>
          <p:nvPr>
            <p:ph type="dt" sz="half" idx="10"/>
          </p:nvPr>
        </p:nvSpPr>
        <p:spPr/>
        <p:txBody>
          <a:bodyPr/>
          <a:lstStyle/>
          <a:p>
            <a:fld id="{7871A067-7FC3-4B4E-9682-350653920AC5}" type="datetime1">
              <a:rPr lang="de-DE" smtClean="0"/>
              <a:t>12.03.2025</a:t>
            </a:fld>
            <a:endParaRPr lang="de-DE"/>
          </a:p>
        </p:txBody>
      </p:sp>
      <p:sp>
        <p:nvSpPr>
          <p:cNvPr id="5" name="Fußzeilenplatzhalter 4">
            <a:extLst>
              <a:ext uri="{FF2B5EF4-FFF2-40B4-BE49-F238E27FC236}">
                <a16:creationId xmlns:a16="http://schemas.microsoft.com/office/drawing/2014/main" id="{99A71CC1-847A-CBB5-96B1-12B476DEC3CE}"/>
              </a:ext>
            </a:extLst>
          </p:cNvPr>
          <p:cNvSpPr>
            <a:spLocks noGrp="1"/>
          </p:cNvSpPr>
          <p:nvPr>
            <p:ph type="ftr" sz="quarter" idx="11"/>
          </p:nvPr>
        </p:nvSpPr>
        <p:spPr/>
        <p:txBody>
          <a:bodyPr/>
          <a:lstStyle/>
          <a:p>
            <a:pPr>
              <a:spcAft>
                <a:spcPts val="600"/>
              </a:spcAft>
            </a:pPr>
            <a:r>
              <a:rPr lang="de-DE"/>
              <a:t>Stammtischparolen &amp; Rechtspopulismus</a:t>
            </a:r>
            <a:endParaRPr lang="de-DE" dirty="0"/>
          </a:p>
        </p:txBody>
      </p:sp>
      <p:sp>
        <p:nvSpPr>
          <p:cNvPr id="6" name="Foliennummernplatzhalter 5">
            <a:extLst>
              <a:ext uri="{FF2B5EF4-FFF2-40B4-BE49-F238E27FC236}">
                <a16:creationId xmlns:a16="http://schemas.microsoft.com/office/drawing/2014/main" id="{25E72378-F059-60A5-AFB1-E57F7C875FB6}"/>
              </a:ext>
            </a:extLst>
          </p:cNvPr>
          <p:cNvSpPr>
            <a:spLocks noGrp="1"/>
          </p:cNvSpPr>
          <p:nvPr>
            <p:ph type="sldNum" sz="quarter" idx="12"/>
          </p:nvPr>
        </p:nvSpPr>
        <p:spPr/>
        <p:txBody>
          <a:bodyPr/>
          <a:lstStyle/>
          <a:p>
            <a:fld id="{3ECB9107-A5DC-44AC-ABF4-E420F7EC715B}" type="slidenum">
              <a:rPr lang="de-DE" smtClean="0"/>
              <a:t>7</a:t>
            </a:fld>
            <a:endParaRPr lang="de-DE"/>
          </a:p>
        </p:txBody>
      </p:sp>
    </p:spTree>
    <p:extLst>
      <p:ext uri="{BB962C8B-B14F-4D97-AF65-F5344CB8AC3E}">
        <p14:creationId xmlns:p14="http://schemas.microsoft.com/office/powerpoint/2010/main" val="2550749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E0FA1D-16E6-567A-4CE9-9060AE13E66F}"/>
              </a:ext>
            </a:extLst>
          </p:cNvPr>
          <p:cNvSpPr>
            <a:spLocks noGrp="1"/>
          </p:cNvSpPr>
          <p:nvPr>
            <p:ph type="title"/>
          </p:nvPr>
        </p:nvSpPr>
        <p:spPr/>
        <p:txBody>
          <a:bodyPr/>
          <a:lstStyle/>
          <a:p>
            <a:r>
              <a:rPr lang="de-DE" dirty="0"/>
              <a:t>Welche Stammtischparolen habt ihr schon gehört?</a:t>
            </a:r>
          </a:p>
        </p:txBody>
      </p:sp>
      <p:sp>
        <p:nvSpPr>
          <p:cNvPr id="3" name="Inhaltsplatzhalter 2">
            <a:extLst>
              <a:ext uri="{FF2B5EF4-FFF2-40B4-BE49-F238E27FC236}">
                <a16:creationId xmlns:a16="http://schemas.microsoft.com/office/drawing/2014/main" id="{9344ABD8-7C3A-4FA8-198E-0F18C76CE4C0}"/>
              </a:ext>
            </a:extLst>
          </p:cNvPr>
          <p:cNvSpPr>
            <a:spLocks noGrp="1"/>
          </p:cNvSpPr>
          <p:nvPr>
            <p:ph idx="1"/>
          </p:nvPr>
        </p:nvSpPr>
        <p:spPr/>
        <p:txBody>
          <a:bodyPr/>
          <a:lstStyle/>
          <a:p>
            <a:pPr marL="342900" indent="-342900">
              <a:lnSpc>
                <a:spcPct val="150000"/>
              </a:lnSpc>
              <a:buFontTx/>
              <a:buChar char="-"/>
            </a:pPr>
            <a:r>
              <a:rPr lang="de-DE" dirty="0"/>
              <a:t>Welche Themen?</a:t>
            </a:r>
          </a:p>
          <a:p>
            <a:pPr marL="342900" indent="-342900">
              <a:lnSpc>
                <a:spcPct val="150000"/>
              </a:lnSpc>
              <a:buFontTx/>
              <a:buChar char="-"/>
            </a:pPr>
            <a:r>
              <a:rPr lang="de-DE" dirty="0"/>
              <a:t>Welche Situationen?</a:t>
            </a:r>
          </a:p>
          <a:p>
            <a:pPr marL="342900" indent="-342900">
              <a:lnSpc>
                <a:spcPct val="150000"/>
              </a:lnSpc>
              <a:buFontTx/>
              <a:buChar char="-"/>
            </a:pPr>
            <a:r>
              <a:rPr lang="de-DE" dirty="0"/>
              <a:t>Habt ihr reagiert? Wenn ja, wie?</a:t>
            </a:r>
          </a:p>
        </p:txBody>
      </p:sp>
      <p:sp>
        <p:nvSpPr>
          <p:cNvPr id="4" name="Datumsplatzhalter 3">
            <a:extLst>
              <a:ext uri="{FF2B5EF4-FFF2-40B4-BE49-F238E27FC236}">
                <a16:creationId xmlns:a16="http://schemas.microsoft.com/office/drawing/2014/main" id="{81AA9F34-7F7D-617E-C8D0-FE6B37369836}"/>
              </a:ext>
            </a:extLst>
          </p:cNvPr>
          <p:cNvSpPr>
            <a:spLocks noGrp="1"/>
          </p:cNvSpPr>
          <p:nvPr>
            <p:ph type="dt" sz="half" idx="10"/>
          </p:nvPr>
        </p:nvSpPr>
        <p:spPr/>
        <p:txBody>
          <a:bodyPr/>
          <a:lstStyle/>
          <a:p>
            <a:fld id="{BB90621D-B74F-49C7-B31C-3C0630540C08}" type="datetime1">
              <a:rPr lang="de-DE" smtClean="0"/>
              <a:t>12.03.2025</a:t>
            </a:fld>
            <a:endParaRPr lang="de-DE"/>
          </a:p>
        </p:txBody>
      </p:sp>
      <p:sp>
        <p:nvSpPr>
          <p:cNvPr id="5" name="Fußzeilenplatzhalter 4">
            <a:extLst>
              <a:ext uri="{FF2B5EF4-FFF2-40B4-BE49-F238E27FC236}">
                <a16:creationId xmlns:a16="http://schemas.microsoft.com/office/drawing/2014/main" id="{8CA759F6-D75F-661D-02FC-AD00984FC332}"/>
              </a:ext>
            </a:extLst>
          </p:cNvPr>
          <p:cNvSpPr>
            <a:spLocks noGrp="1"/>
          </p:cNvSpPr>
          <p:nvPr>
            <p:ph type="ftr" sz="quarter" idx="11"/>
          </p:nvPr>
        </p:nvSpPr>
        <p:spPr/>
        <p:txBody>
          <a:bodyPr/>
          <a:lstStyle/>
          <a:p>
            <a:r>
              <a:rPr lang="de-DE"/>
              <a:t>Stammtischparolen &amp; Rechtspopulismus</a:t>
            </a:r>
          </a:p>
        </p:txBody>
      </p:sp>
      <p:sp>
        <p:nvSpPr>
          <p:cNvPr id="6" name="Foliennummernplatzhalter 5">
            <a:extLst>
              <a:ext uri="{FF2B5EF4-FFF2-40B4-BE49-F238E27FC236}">
                <a16:creationId xmlns:a16="http://schemas.microsoft.com/office/drawing/2014/main" id="{B77BC0E8-8730-B15A-A065-4BAEDD7515C0}"/>
              </a:ext>
            </a:extLst>
          </p:cNvPr>
          <p:cNvSpPr>
            <a:spLocks noGrp="1"/>
          </p:cNvSpPr>
          <p:nvPr>
            <p:ph type="sldNum" sz="quarter" idx="12"/>
          </p:nvPr>
        </p:nvSpPr>
        <p:spPr/>
        <p:txBody>
          <a:bodyPr/>
          <a:lstStyle/>
          <a:p>
            <a:fld id="{3ECB9107-A5DC-44AC-ABF4-E420F7EC715B}" type="slidenum">
              <a:rPr lang="de-DE" smtClean="0"/>
              <a:t>8</a:t>
            </a:fld>
            <a:endParaRPr lang="de-DE"/>
          </a:p>
        </p:txBody>
      </p:sp>
    </p:spTree>
    <p:extLst>
      <p:ext uri="{BB962C8B-B14F-4D97-AF65-F5344CB8AC3E}">
        <p14:creationId xmlns:p14="http://schemas.microsoft.com/office/powerpoint/2010/main" val="616531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A7E09E-8F35-259B-1A1D-B21629BE81FD}"/>
              </a:ext>
            </a:extLst>
          </p:cNvPr>
          <p:cNvSpPr>
            <a:spLocks noGrp="1"/>
          </p:cNvSpPr>
          <p:nvPr>
            <p:ph type="title"/>
          </p:nvPr>
        </p:nvSpPr>
        <p:spPr/>
        <p:txBody>
          <a:bodyPr/>
          <a:lstStyle/>
          <a:p>
            <a:r>
              <a:rPr lang="de-DE" sz="4400" dirty="0">
                <a:latin typeface="Fira Sans" panose="020B0503050000020004" pitchFamily="34" charset="0"/>
              </a:rPr>
              <a:t>Übungsrunde</a:t>
            </a:r>
            <a:br>
              <a:rPr lang="de-DE" sz="4400" dirty="0">
                <a:latin typeface="Fira Sans" panose="020B0503050000020004" pitchFamily="34" charset="0"/>
              </a:rPr>
            </a:br>
            <a:endParaRPr lang="de-DE" dirty="0"/>
          </a:p>
        </p:txBody>
      </p:sp>
      <p:sp>
        <p:nvSpPr>
          <p:cNvPr id="3" name="Inhaltsplatzhalter 2">
            <a:extLst>
              <a:ext uri="{FF2B5EF4-FFF2-40B4-BE49-F238E27FC236}">
                <a16:creationId xmlns:a16="http://schemas.microsoft.com/office/drawing/2014/main" id="{95E7654D-9C63-04F5-8359-5C39F0E05560}"/>
              </a:ext>
            </a:extLst>
          </p:cNvPr>
          <p:cNvSpPr>
            <a:spLocks noGrp="1"/>
          </p:cNvSpPr>
          <p:nvPr>
            <p:ph idx="1"/>
          </p:nvPr>
        </p:nvSpPr>
        <p:spPr/>
        <p:txBody>
          <a:bodyPr/>
          <a:lstStyle/>
          <a:p>
            <a:pPr marL="457200" indent="-457200">
              <a:lnSpc>
                <a:spcPct val="150000"/>
              </a:lnSpc>
              <a:buFont typeface="Arial" panose="020B0604020202020204" pitchFamily="34" charset="0"/>
              <a:buChar char="•"/>
            </a:pPr>
            <a:r>
              <a:rPr lang="de-DE" sz="2000" dirty="0">
                <a:latin typeface="Fira Sans" panose="020B0503050000020004" pitchFamily="34" charset="0"/>
              </a:rPr>
              <a:t>Findet euch zu zweit zusammen</a:t>
            </a:r>
          </a:p>
          <a:p>
            <a:pPr marL="457200" indent="-457200">
              <a:lnSpc>
                <a:spcPct val="150000"/>
              </a:lnSpc>
              <a:buFont typeface="Arial" panose="020B0604020202020204" pitchFamily="34" charset="0"/>
              <a:buChar char="•"/>
            </a:pPr>
            <a:r>
              <a:rPr lang="de-DE" sz="2000" dirty="0">
                <a:latin typeface="Fira Sans" panose="020B0503050000020004" pitchFamily="34" charset="0"/>
              </a:rPr>
              <a:t>1. Person übernimmt die „PAKO“-Seite </a:t>
            </a:r>
          </a:p>
          <a:p>
            <a:pPr marL="457200" indent="-457200">
              <a:lnSpc>
                <a:spcPct val="150000"/>
              </a:lnSpc>
              <a:buFont typeface="Arial" panose="020B0604020202020204" pitchFamily="34" charset="0"/>
              <a:buChar char="•"/>
            </a:pPr>
            <a:r>
              <a:rPr lang="de-DE" sz="2000" dirty="0">
                <a:latin typeface="Fira Sans" panose="020B0503050000020004" pitchFamily="34" charset="0"/>
              </a:rPr>
              <a:t>2. Person übernimmt die Gegenargumentation</a:t>
            </a:r>
          </a:p>
          <a:p>
            <a:endParaRPr lang="de-DE" dirty="0"/>
          </a:p>
        </p:txBody>
      </p:sp>
      <p:sp>
        <p:nvSpPr>
          <p:cNvPr id="4" name="Datumsplatzhalter 3">
            <a:extLst>
              <a:ext uri="{FF2B5EF4-FFF2-40B4-BE49-F238E27FC236}">
                <a16:creationId xmlns:a16="http://schemas.microsoft.com/office/drawing/2014/main" id="{9D545C26-FF40-641D-9307-57E29BF45695}"/>
              </a:ext>
            </a:extLst>
          </p:cNvPr>
          <p:cNvSpPr>
            <a:spLocks noGrp="1"/>
          </p:cNvSpPr>
          <p:nvPr>
            <p:ph type="dt" sz="half" idx="10"/>
          </p:nvPr>
        </p:nvSpPr>
        <p:spPr/>
        <p:txBody>
          <a:bodyPr/>
          <a:lstStyle/>
          <a:p>
            <a:fld id="{44C6DB88-8756-49E5-8FC5-43A510CE95B3}" type="datetime1">
              <a:rPr lang="de-DE" smtClean="0"/>
              <a:t>12.03.2025</a:t>
            </a:fld>
            <a:endParaRPr lang="de-DE"/>
          </a:p>
        </p:txBody>
      </p:sp>
      <p:sp>
        <p:nvSpPr>
          <p:cNvPr id="5" name="Fußzeilenplatzhalter 4">
            <a:extLst>
              <a:ext uri="{FF2B5EF4-FFF2-40B4-BE49-F238E27FC236}">
                <a16:creationId xmlns:a16="http://schemas.microsoft.com/office/drawing/2014/main" id="{0F33AA21-C2FD-4BFA-0578-75FE2F128A36}"/>
              </a:ext>
            </a:extLst>
          </p:cNvPr>
          <p:cNvSpPr>
            <a:spLocks noGrp="1"/>
          </p:cNvSpPr>
          <p:nvPr>
            <p:ph type="ftr" sz="quarter" idx="11"/>
          </p:nvPr>
        </p:nvSpPr>
        <p:spPr/>
        <p:txBody>
          <a:bodyPr/>
          <a:lstStyle/>
          <a:p>
            <a:pPr>
              <a:spcAft>
                <a:spcPts val="600"/>
              </a:spcAft>
            </a:pPr>
            <a:r>
              <a:rPr lang="de-DE"/>
              <a:t>Stammtischparolen &amp; Rechtspopulismus</a:t>
            </a:r>
            <a:endParaRPr lang="de-DE" dirty="0"/>
          </a:p>
        </p:txBody>
      </p:sp>
      <p:sp>
        <p:nvSpPr>
          <p:cNvPr id="6" name="Foliennummernplatzhalter 5">
            <a:extLst>
              <a:ext uri="{FF2B5EF4-FFF2-40B4-BE49-F238E27FC236}">
                <a16:creationId xmlns:a16="http://schemas.microsoft.com/office/drawing/2014/main" id="{9A2FF841-E610-1BF9-941B-868668D5BCD4}"/>
              </a:ext>
            </a:extLst>
          </p:cNvPr>
          <p:cNvSpPr>
            <a:spLocks noGrp="1"/>
          </p:cNvSpPr>
          <p:nvPr>
            <p:ph type="sldNum" sz="quarter" idx="12"/>
          </p:nvPr>
        </p:nvSpPr>
        <p:spPr/>
        <p:txBody>
          <a:bodyPr/>
          <a:lstStyle/>
          <a:p>
            <a:fld id="{3ECB9107-A5DC-44AC-ABF4-E420F7EC715B}" type="slidenum">
              <a:rPr lang="de-DE" smtClean="0"/>
              <a:t>9</a:t>
            </a:fld>
            <a:endParaRPr lang="de-DE"/>
          </a:p>
        </p:txBody>
      </p:sp>
    </p:spTree>
    <p:extLst>
      <p:ext uri="{BB962C8B-B14F-4D97-AF65-F5344CB8AC3E}">
        <p14:creationId xmlns:p14="http://schemas.microsoft.com/office/powerpoint/2010/main" val="3715879450"/>
      </p:ext>
    </p:extLst>
  </p:cSld>
  <p:clrMapOvr>
    <a:masterClrMapping/>
  </p:clrMapOvr>
</p:sld>
</file>

<file path=ppt/theme/theme1.xml><?xml version="1.0" encoding="utf-8"?>
<a:theme xmlns:a="http://schemas.openxmlformats.org/drawingml/2006/main" name="BezJR - PowerPoint Master">
  <a:themeElements>
    <a:clrScheme name="BezJR">
      <a:dk1>
        <a:srgbClr val="000000"/>
      </a:dk1>
      <a:lt1>
        <a:sysClr val="window" lastClr="FFFFFF"/>
      </a:lt1>
      <a:dk2>
        <a:srgbClr val="1B2D70"/>
      </a:dk2>
      <a:lt2>
        <a:srgbClr val="FFFFFF"/>
      </a:lt2>
      <a:accent1>
        <a:srgbClr val="00A7E7"/>
      </a:accent1>
      <a:accent2>
        <a:srgbClr val="1B2D70"/>
      </a:accent2>
      <a:accent3>
        <a:srgbClr val="CE171B"/>
      </a:accent3>
      <a:accent4>
        <a:srgbClr val="999999"/>
      </a:accent4>
      <a:accent5>
        <a:srgbClr val="666666"/>
      </a:accent5>
      <a:accent6>
        <a:srgbClr val="333333"/>
      </a:accent6>
      <a:hlink>
        <a:srgbClr val="00A7E7"/>
      </a:hlink>
      <a:folHlink>
        <a:srgbClr val="000000"/>
      </a:folHlink>
    </a:clrScheme>
    <a:fontScheme name="BezJR">
      <a:majorFont>
        <a:latin typeface="Fira Sans SemiBold"/>
        <a:ea typeface=""/>
        <a:cs typeface=""/>
      </a:majorFont>
      <a:minorFont>
        <a:latin typeface="Fir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_20231226-PPT-BezJR-Master-leer-final" id="{C837F0CB-C68B-47B7-9699-622A669B8EF1}" vid="{12B30583-CDA4-4344-AE08-70E6B3F688EB}"/>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_20231226-PPT-BezJR-Master-leer-final</Template>
  <TotalTime>0</TotalTime>
  <Words>1643</Words>
  <Application>Microsoft Office PowerPoint</Application>
  <PresentationFormat>Breitbild</PresentationFormat>
  <Paragraphs>207</Paragraphs>
  <Slides>38</Slides>
  <Notes>6</Notes>
  <HiddenSlides>0</HiddenSlides>
  <MMClips>7</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38</vt:i4>
      </vt:variant>
    </vt:vector>
  </HeadingPairs>
  <TitlesOfParts>
    <vt:vector size="44" baseType="lpstr">
      <vt:lpstr>Arial</vt:lpstr>
      <vt:lpstr>Calibri</vt:lpstr>
      <vt:lpstr>Fira Sans</vt:lpstr>
      <vt:lpstr>Corbel</vt:lpstr>
      <vt:lpstr>Fira Sans SemiBold</vt:lpstr>
      <vt:lpstr>BezJR - PowerPoint Master</vt:lpstr>
      <vt:lpstr>Stammtischparolen &amp; Rechtspopulismus Strategien für konstruktive Dialoge</vt:lpstr>
      <vt:lpstr>Inhaltswarnung</vt:lpstr>
      <vt:lpstr>PowerPoint-Präsentation</vt:lpstr>
      <vt:lpstr>Stammtischparolen/PAKOs </vt:lpstr>
      <vt:lpstr>PowerPoint-Präsentation</vt:lpstr>
      <vt:lpstr>Gruppenbezogene Menschenfeindlichkeit (GMF) </vt:lpstr>
      <vt:lpstr>Merkmale von Stammtischparolen </vt:lpstr>
      <vt:lpstr>Welche Stammtischparolen habt ihr schon gehört?</vt:lpstr>
      <vt:lpstr>Übungsrunde </vt:lpstr>
      <vt:lpstr>Wie ging es euch?</vt:lpstr>
      <vt:lpstr>Merkmale des Populismus</vt:lpstr>
      <vt:lpstr>PowerPoint-Präsentation</vt:lpstr>
      <vt:lpstr>PowerPoint-Präsentation</vt:lpstr>
      <vt:lpstr>PowerPoint-Präsentation</vt:lpstr>
      <vt:lpstr>Rethorische Tricks des Populismus</vt:lpstr>
      <vt:lpstr>Die schweigende Mehrheit</vt:lpstr>
      <vt:lpstr>Das falsche Dilemma</vt:lpstr>
      <vt:lpstr>Ad hominem Argument</vt:lpstr>
      <vt:lpstr>Strohmann Argument</vt:lpstr>
      <vt:lpstr>Motte &amp; Bailey</vt:lpstr>
      <vt:lpstr>Selbstverharmlosung</vt:lpstr>
      <vt:lpstr>Themenhopping</vt:lpstr>
      <vt:lpstr>Opferinszenierung</vt:lpstr>
      <vt:lpstr>Was ist Rechtspopulismus?</vt:lpstr>
      <vt:lpstr>Abgrenzung zum Rechtsextremismus</vt:lpstr>
      <vt:lpstr>Strategien für den Umgang mit Stammtischparolen / PAKOs</vt:lpstr>
      <vt:lpstr>PowerPoint-Präsentation</vt:lpstr>
      <vt:lpstr>PowerPoint-Präsentation</vt:lpstr>
      <vt:lpstr>PowerPoint-Präsentation</vt:lpstr>
      <vt:lpstr>PowerPoint-Präsentation</vt:lpstr>
      <vt:lpstr>PowerPoint-Präsentation</vt:lpstr>
      <vt:lpstr>PowerPoint-Präsentation</vt:lpstr>
      <vt:lpstr>Was ist das Ziel?</vt:lpstr>
      <vt:lpstr>PowerPoint-Präsentation</vt:lpstr>
      <vt:lpstr>PowerPoint-Präsentation</vt:lpstr>
      <vt:lpstr>PowerPoint-Präsentation</vt:lpstr>
      <vt:lpstr>PowerPoint-Präsentation</vt:lpstr>
      <vt:lpstr>PowerPoint-Präsentation</vt:lpstr>
    </vt:vector>
  </TitlesOfParts>
  <Company>FlexIT Distribution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Lea Hattenbach</dc:creator>
  <cp:lastModifiedBy>Jannis Köhler</cp:lastModifiedBy>
  <cp:revision>3</cp:revision>
  <dcterms:created xsi:type="dcterms:W3CDTF">2024-12-09T15:20:16Z</dcterms:created>
  <dcterms:modified xsi:type="dcterms:W3CDTF">2025-03-12T14:21:55Z</dcterms:modified>
</cp:coreProperties>
</file>